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0"/>
  </p:notesMasterIdLst>
  <p:sldIdLst>
    <p:sldId id="256" r:id="rId2"/>
    <p:sldId id="259" r:id="rId3"/>
    <p:sldId id="325" r:id="rId4"/>
    <p:sldId id="324" r:id="rId5"/>
    <p:sldId id="263" r:id="rId6"/>
    <p:sldId id="313" r:id="rId7"/>
    <p:sldId id="326" r:id="rId8"/>
    <p:sldId id="271" r:id="rId9"/>
    <p:sldId id="314" r:id="rId10"/>
    <p:sldId id="315" r:id="rId11"/>
    <p:sldId id="316" r:id="rId12"/>
    <p:sldId id="317" r:id="rId13"/>
    <p:sldId id="318" r:id="rId14"/>
    <p:sldId id="319" r:id="rId15"/>
    <p:sldId id="320" r:id="rId16"/>
    <p:sldId id="321" r:id="rId17"/>
    <p:sldId id="322" r:id="rId18"/>
    <p:sldId id="280" r:id="rId19"/>
  </p:sldIdLst>
  <p:sldSz cx="9144000" cy="5143500" type="screen16x9"/>
  <p:notesSz cx="6858000" cy="9144000"/>
  <p:embeddedFontLst>
    <p:embeddedFont>
      <p:font typeface="Krona One" panose="02020500000000000000" charset="0"/>
      <p:regular r:id="rId21"/>
    </p:embeddedFont>
    <p:embeddedFont>
      <p:font typeface="Lato" panose="02020500000000000000" charset="0"/>
      <p:regular r:id="rId22"/>
      <p:bold r:id="rId23"/>
      <p:italic r:id="rId24"/>
      <p:boldItalic r:id="rId25"/>
    </p:embeddedFont>
    <p:embeddedFont>
      <p:font typeface="Modern Love" panose="04090805081005020601" pitchFamily="82" charset="0"/>
      <p:regular r:id="rId26"/>
    </p:embeddedFont>
    <p:embeddedFont>
      <p:font typeface="Open Sans" panose="02020500000000000000" charset="0"/>
      <p:regular r:id="rId27"/>
      <p:bold r:id="rId28"/>
      <p:italic r:id="rId29"/>
      <p:boldItalic r:id="rId30"/>
    </p:embeddedFont>
    <p:embeddedFont>
      <p:font typeface="Ubuntu" panose="02020500000000000000" charset="0"/>
      <p:regular r:id="rId31"/>
      <p:bold r:id="rId32"/>
      <p:italic r:id="rId33"/>
      <p:boldItalic r:id="rId34"/>
    </p:embeddedFont>
    <p:embeddedFont>
      <p:font typeface="微軟正黑體" panose="020B0604030504040204" pitchFamily="34" charset="-120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98">
          <p15:clr>
            <a:srgbClr val="FF0000"/>
          </p15:clr>
        </p15:guide>
        <p15:guide id="2" pos="519">
          <p15:clr>
            <a:srgbClr val="FFFF00"/>
          </p15:clr>
        </p15:guide>
        <p15:guide id="3" orient="horz" pos="2889">
          <p15:clr>
            <a:srgbClr val="FFFF00"/>
          </p15:clr>
        </p15:guide>
        <p15:guide id="4" orient="horz" pos="347">
          <p15:clr>
            <a:srgbClr val="FFFF00"/>
          </p15:clr>
        </p15:guide>
        <p15:guide id="5" pos="5249">
          <p15:clr>
            <a:srgbClr val="FFFF00"/>
          </p15:clr>
        </p15:guide>
        <p15:guide id="6" pos="2888">
          <p15:clr>
            <a:srgbClr val="9AA0A6"/>
          </p15:clr>
        </p15:guide>
        <p15:guide id="7" orient="horz">
          <p15:clr>
            <a:srgbClr val="9AA0A6"/>
          </p15:clr>
        </p15:guide>
        <p15:guide id="8" orient="horz" pos="1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B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F2FA20A-CD50-4B19-BCBA-D9EAC9824B58}">
  <a:tblStyle styleId="{6F2FA20A-CD50-4B19-BCBA-D9EAC9824B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03" autoAdjust="0"/>
    <p:restoredTop sz="86433" autoAdjust="0"/>
  </p:normalViewPr>
  <p:slideViewPr>
    <p:cSldViewPr snapToGrid="0">
      <p:cViewPr varScale="1">
        <p:scale>
          <a:sx n="130" d="100"/>
          <a:sy n="130" d="100"/>
        </p:scale>
        <p:origin x="666" y="96"/>
      </p:cViewPr>
      <p:guideLst>
        <p:guide orient="horz" pos="498"/>
        <p:guide pos="519"/>
        <p:guide orient="horz" pos="2889"/>
        <p:guide orient="horz" pos="347"/>
        <p:guide pos="5249"/>
        <p:guide pos="2888"/>
        <p:guide orient="horz"/>
        <p:guide orient="horz" pos="1323"/>
      </p:guideLst>
    </p:cSldViewPr>
  </p:slideViewPr>
  <p:outlineViewPr>
    <p:cViewPr>
      <p:scale>
        <a:sx n="33" d="100"/>
        <a:sy n="33" d="100"/>
      </p:scale>
      <p:origin x="0" y="-1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6f39c49baf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6f39c49baf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0938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42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g6f39c49ba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2" name="Google Shape;1702;g6f39c49ba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g6f39c49baf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Google Shape;1356;g6f39c49baf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7379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4643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6ed1d3ee59_0_100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6ed1d3ee59_0_100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08591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g6f39c49baf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Google Shape;1356;g6f39c49baf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9911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5770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://stories.freepik.com/" TargetMode="External"/><Relationship Id="rId4" Type="http://schemas.openxmlformats.org/officeDocument/2006/relationships/hyperlink" Target="https://slack-redir.net/link?url=https://www.freepik.com/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ving Center Company Profile by Slidesg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9700" y="817952"/>
            <a:ext cx="300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69700" y="2960400"/>
            <a:ext cx="1805700" cy="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27475" y="2332800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927875" y="4347479"/>
            <a:ext cx="387600" cy="196500"/>
          </a:xfrm>
          <a:prstGeom prst="parallelogram">
            <a:avLst>
              <a:gd name="adj" fmla="val 9148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3389744" y="4759529"/>
            <a:ext cx="563794" cy="390619"/>
            <a:chOff x="3394506" y="4742861"/>
            <a:chExt cx="563794" cy="390619"/>
          </a:xfrm>
        </p:grpSpPr>
        <p:sp>
          <p:nvSpPr>
            <p:cNvPr id="16" name="Google Shape;16;p2"/>
            <p:cNvSpPr/>
            <p:nvPr/>
          </p:nvSpPr>
          <p:spPr>
            <a:xfrm>
              <a:off x="3570700" y="4742861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394506" y="4936979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-1255789" y="1805"/>
            <a:ext cx="2699228" cy="5242522"/>
            <a:chOff x="-1255789" y="-99025"/>
            <a:chExt cx="2699228" cy="5242522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-66750" y="-99025"/>
              <a:ext cx="246027" cy="5242522"/>
              <a:chOff x="-66750" y="-99025"/>
              <a:chExt cx="246027" cy="5242522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66750" y="-99025"/>
                <a:ext cx="246026" cy="5242522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4919" extrusionOk="0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75775" y="-99025"/>
                <a:ext cx="103502" cy="5242522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4919" extrusionOk="0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" name="Google Shape;22;p2"/>
            <p:cNvSpPr/>
            <p:nvPr/>
          </p:nvSpPr>
          <p:spPr>
            <a:xfrm>
              <a:off x="-587271" y="533756"/>
              <a:ext cx="2030710" cy="765299"/>
            </a:xfrm>
            <a:custGeom>
              <a:avLst/>
              <a:gdLst/>
              <a:ahLst/>
              <a:cxnLst/>
              <a:rect l="l" t="t" r="r" b="b"/>
              <a:pathLst>
                <a:path w="10574" h="3985" extrusionOk="0">
                  <a:moveTo>
                    <a:pt x="197" y="1"/>
                  </a:moveTo>
                  <a:cubicBezTo>
                    <a:pt x="77" y="1"/>
                    <a:pt x="1" y="132"/>
                    <a:pt x="60" y="238"/>
                  </a:cubicBezTo>
                  <a:lnTo>
                    <a:pt x="1002" y="1914"/>
                  </a:lnTo>
                  <a:cubicBezTo>
                    <a:pt x="1030" y="1962"/>
                    <a:pt x="1030" y="2020"/>
                    <a:pt x="1002" y="2068"/>
                  </a:cubicBezTo>
                  <a:lnTo>
                    <a:pt x="60" y="3747"/>
                  </a:lnTo>
                  <a:cubicBezTo>
                    <a:pt x="1" y="3854"/>
                    <a:pt x="77" y="3984"/>
                    <a:pt x="197" y="3984"/>
                  </a:cubicBezTo>
                  <a:lnTo>
                    <a:pt x="9376" y="3984"/>
                  </a:lnTo>
                  <a:cubicBezTo>
                    <a:pt x="9434" y="3984"/>
                    <a:pt x="9490" y="3954"/>
                    <a:pt x="9517" y="3902"/>
                  </a:cubicBezTo>
                  <a:lnTo>
                    <a:pt x="10546" y="2068"/>
                  </a:lnTo>
                  <a:cubicBezTo>
                    <a:pt x="10574" y="2020"/>
                    <a:pt x="10574" y="1962"/>
                    <a:pt x="10546" y="1914"/>
                  </a:cubicBezTo>
                  <a:lnTo>
                    <a:pt x="9517" y="80"/>
                  </a:lnTo>
                  <a:cubicBezTo>
                    <a:pt x="9490" y="32"/>
                    <a:pt x="9434" y="1"/>
                    <a:pt x="9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1255789" y="1631869"/>
              <a:ext cx="2031286" cy="765299"/>
            </a:xfrm>
            <a:custGeom>
              <a:avLst/>
              <a:gdLst/>
              <a:ahLst/>
              <a:cxnLst/>
              <a:rect l="l" t="t" r="r" b="b"/>
              <a:pathLst>
                <a:path w="10577" h="3985" extrusionOk="0">
                  <a:moveTo>
                    <a:pt x="1198" y="0"/>
                  </a:moveTo>
                  <a:cubicBezTo>
                    <a:pt x="1139" y="0"/>
                    <a:pt x="1087" y="32"/>
                    <a:pt x="1057" y="80"/>
                  </a:cubicBezTo>
                  <a:lnTo>
                    <a:pt x="28" y="1913"/>
                  </a:lnTo>
                  <a:cubicBezTo>
                    <a:pt x="1" y="1961"/>
                    <a:pt x="1" y="2020"/>
                    <a:pt x="28" y="2068"/>
                  </a:cubicBezTo>
                  <a:lnTo>
                    <a:pt x="1057" y="3902"/>
                  </a:lnTo>
                  <a:cubicBezTo>
                    <a:pt x="1087" y="3954"/>
                    <a:pt x="1139" y="3984"/>
                    <a:pt x="1198" y="3984"/>
                  </a:cubicBezTo>
                  <a:lnTo>
                    <a:pt x="10376" y="3984"/>
                  </a:lnTo>
                  <a:cubicBezTo>
                    <a:pt x="10497" y="3984"/>
                    <a:pt x="10576" y="3854"/>
                    <a:pt x="10514" y="3747"/>
                  </a:cubicBezTo>
                  <a:lnTo>
                    <a:pt x="9571" y="2068"/>
                  </a:lnTo>
                  <a:cubicBezTo>
                    <a:pt x="9544" y="2020"/>
                    <a:pt x="9544" y="1961"/>
                    <a:pt x="9571" y="1913"/>
                  </a:cubicBezTo>
                  <a:lnTo>
                    <a:pt x="10514" y="238"/>
                  </a:lnTo>
                  <a:cubicBezTo>
                    <a:pt x="10576" y="132"/>
                    <a:pt x="10497" y="0"/>
                    <a:pt x="10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-916120" y="2729982"/>
              <a:ext cx="2031094" cy="765299"/>
            </a:xfrm>
            <a:custGeom>
              <a:avLst/>
              <a:gdLst/>
              <a:ahLst/>
              <a:cxnLst/>
              <a:rect l="l" t="t" r="r" b="b"/>
              <a:pathLst>
                <a:path w="10576" h="3985" extrusionOk="0">
                  <a:moveTo>
                    <a:pt x="1198" y="0"/>
                  </a:moveTo>
                  <a:cubicBezTo>
                    <a:pt x="1139" y="0"/>
                    <a:pt x="1088" y="32"/>
                    <a:pt x="1060" y="79"/>
                  </a:cubicBezTo>
                  <a:lnTo>
                    <a:pt x="28" y="1913"/>
                  </a:lnTo>
                  <a:cubicBezTo>
                    <a:pt x="0" y="1961"/>
                    <a:pt x="0" y="2020"/>
                    <a:pt x="28" y="2068"/>
                  </a:cubicBezTo>
                  <a:lnTo>
                    <a:pt x="1060" y="3901"/>
                  </a:lnTo>
                  <a:cubicBezTo>
                    <a:pt x="1088" y="3953"/>
                    <a:pt x="1139" y="3984"/>
                    <a:pt x="1198" y="3984"/>
                  </a:cubicBezTo>
                  <a:lnTo>
                    <a:pt x="10377" y="3984"/>
                  </a:lnTo>
                  <a:cubicBezTo>
                    <a:pt x="10500" y="3984"/>
                    <a:pt x="10576" y="3850"/>
                    <a:pt x="10518" y="3747"/>
                  </a:cubicBezTo>
                  <a:lnTo>
                    <a:pt x="9571" y="2068"/>
                  </a:lnTo>
                  <a:cubicBezTo>
                    <a:pt x="9548" y="2020"/>
                    <a:pt x="9548" y="1961"/>
                    <a:pt x="9571" y="1913"/>
                  </a:cubicBezTo>
                  <a:lnTo>
                    <a:pt x="10518" y="238"/>
                  </a:lnTo>
                  <a:cubicBezTo>
                    <a:pt x="10576" y="131"/>
                    <a:pt x="10500" y="0"/>
                    <a:pt x="10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10800000" flipH="1">
              <a:off x="-580950" y="9084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10800000" flipH="1">
              <a:off x="-910750" y="31046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-1250325" y="20065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876875" y="1534538"/>
            <a:ext cx="3039000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0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hasCustomPrompt="1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/>
          <p:nvPr/>
        </p:nvSpPr>
        <p:spPr>
          <a:xfrm>
            <a:off x="131999" y="4154250"/>
            <a:ext cx="4548000" cy="22212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/>
          <p:nvPr/>
        </p:nvSpPr>
        <p:spPr>
          <a:xfrm rot="-2046914">
            <a:off x="7154697" y="-1077211"/>
            <a:ext cx="10349659" cy="8211979"/>
          </a:xfrm>
          <a:prstGeom prst="ellipse">
            <a:avLst/>
          </a:pr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title"/>
          </p:nvPr>
        </p:nvSpPr>
        <p:spPr>
          <a:xfrm>
            <a:off x="2746400" y="2875322"/>
            <a:ext cx="3666000" cy="3957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0"/>
          <p:cNvSpPr txBox="1">
            <a:spLocks noGrp="1"/>
          </p:cNvSpPr>
          <p:nvPr>
            <p:ph type="subTitle" idx="1"/>
          </p:nvPr>
        </p:nvSpPr>
        <p:spPr>
          <a:xfrm>
            <a:off x="1981475" y="1592431"/>
            <a:ext cx="5190900" cy="9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2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95" name="Google Shape;95;p10"/>
          <p:cNvGrpSpPr/>
          <p:nvPr/>
        </p:nvGrpSpPr>
        <p:grpSpPr>
          <a:xfrm>
            <a:off x="-102401" y="-14864"/>
            <a:ext cx="9351942" cy="1191016"/>
            <a:chOff x="-102401" y="-14864"/>
            <a:chExt cx="9351942" cy="1191016"/>
          </a:xfrm>
        </p:grpSpPr>
        <p:grpSp>
          <p:nvGrpSpPr>
            <p:cNvPr id="96" name="Google Shape;96;p10"/>
            <p:cNvGrpSpPr/>
            <p:nvPr/>
          </p:nvGrpSpPr>
          <p:grpSpPr>
            <a:xfrm>
              <a:off x="-102401" y="-14864"/>
              <a:ext cx="9351942" cy="616900"/>
              <a:chOff x="-210400" y="-1360875"/>
              <a:chExt cx="9351942" cy="888777"/>
            </a:xfrm>
          </p:grpSpPr>
          <p:sp>
            <p:nvSpPr>
              <p:cNvPr id="97" name="Google Shape;97;p10"/>
              <p:cNvSpPr/>
              <p:nvPr/>
            </p:nvSpPr>
            <p:spPr>
              <a:xfrm>
                <a:off x="4309818" y="-678782"/>
                <a:ext cx="317663" cy="206684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242" extrusionOk="0">
                    <a:moveTo>
                      <a:pt x="1123" y="1"/>
                    </a:moveTo>
                    <a:cubicBezTo>
                      <a:pt x="507" y="1"/>
                      <a:pt x="1" y="507"/>
                      <a:pt x="1" y="1119"/>
                    </a:cubicBezTo>
                    <a:cubicBezTo>
                      <a:pt x="1" y="1736"/>
                      <a:pt x="507" y="2242"/>
                      <a:pt x="1123" y="2242"/>
                    </a:cubicBezTo>
                    <a:cubicBezTo>
                      <a:pt x="1740" y="2242"/>
                      <a:pt x="2242" y="1736"/>
                      <a:pt x="2242" y="1119"/>
                    </a:cubicBezTo>
                    <a:cubicBezTo>
                      <a:pt x="2242" y="507"/>
                      <a:pt x="1740" y="1"/>
                      <a:pt x="1123" y="1"/>
                    </a:cubicBezTo>
                    <a:close/>
                  </a:path>
                </a:pathLst>
              </a:custGeom>
              <a:solidFill>
                <a:srgbClr val="3E5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0"/>
              <p:cNvSpPr/>
              <p:nvPr/>
            </p:nvSpPr>
            <p:spPr>
              <a:xfrm>
                <a:off x="-201615" y="-1301414"/>
                <a:ext cx="9340748" cy="440288"/>
              </a:xfrm>
              <a:custGeom>
                <a:avLst/>
                <a:gdLst/>
                <a:ahLst/>
                <a:cxnLst/>
                <a:rect l="l" t="t" r="r" b="b"/>
                <a:pathLst>
                  <a:path w="65925" h="4776" extrusionOk="0">
                    <a:moveTo>
                      <a:pt x="0" y="0"/>
                    </a:moveTo>
                    <a:lnTo>
                      <a:pt x="0" y="4775"/>
                    </a:lnTo>
                    <a:lnTo>
                      <a:pt x="65924" y="4775"/>
                    </a:lnTo>
                    <a:lnTo>
                      <a:pt x="659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0"/>
              <p:cNvSpPr/>
              <p:nvPr/>
            </p:nvSpPr>
            <p:spPr>
              <a:xfrm>
                <a:off x="3846929" y="-1220013"/>
                <a:ext cx="1243450" cy="419822"/>
              </a:xfrm>
              <a:custGeom>
                <a:avLst/>
                <a:gdLst/>
                <a:ahLst/>
                <a:cxnLst/>
                <a:rect l="l" t="t" r="r" b="b"/>
                <a:pathLst>
                  <a:path w="8776" h="4554" extrusionOk="0">
                    <a:moveTo>
                      <a:pt x="5" y="0"/>
                    </a:moveTo>
                    <a:cubicBezTo>
                      <a:pt x="5" y="53"/>
                      <a:pt x="1" y="111"/>
                      <a:pt x="1" y="164"/>
                    </a:cubicBezTo>
                    <a:cubicBezTo>
                      <a:pt x="1" y="2588"/>
                      <a:pt x="1967" y="4554"/>
                      <a:pt x="4390" y="4554"/>
                    </a:cubicBezTo>
                    <a:cubicBezTo>
                      <a:pt x="6809" y="4554"/>
                      <a:pt x="8776" y="2588"/>
                      <a:pt x="8776" y="164"/>
                    </a:cubicBezTo>
                    <a:cubicBezTo>
                      <a:pt x="8776" y="111"/>
                      <a:pt x="8776" y="53"/>
                      <a:pt x="8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0"/>
              <p:cNvSpPr/>
              <p:nvPr/>
            </p:nvSpPr>
            <p:spPr>
              <a:xfrm>
                <a:off x="-210400" y="-1360875"/>
                <a:ext cx="9351942" cy="305048"/>
              </a:xfrm>
              <a:custGeom>
                <a:avLst/>
                <a:gdLst/>
                <a:ahLst/>
                <a:cxnLst/>
                <a:rect l="l" t="t" r="r" b="b"/>
                <a:pathLst>
                  <a:path w="66004" h="3309" extrusionOk="0">
                    <a:moveTo>
                      <a:pt x="1" y="1"/>
                    </a:moveTo>
                    <a:lnTo>
                      <a:pt x="1" y="3308"/>
                    </a:lnTo>
                    <a:lnTo>
                      <a:pt x="66003" y="3308"/>
                    </a:lnTo>
                    <a:lnTo>
                      <a:pt x="66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" name="Google Shape;101;p10"/>
            <p:cNvSpPr/>
            <p:nvPr/>
          </p:nvSpPr>
          <p:spPr>
            <a:xfrm>
              <a:off x="3398400" y="360475"/>
              <a:ext cx="2384192" cy="772136"/>
            </a:xfrm>
            <a:custGeom>
              <a:avLst/>
              <a:gdLst/>
              <a:ahLst/>
              <a:cxnLst/>
              <a:rect l="l" t="t" r="r" b="b"/>
              <a:pathLst>
                <a:path w="18335" h="7785" extrusionOk="0">
                  <a:moveTo>
                    <a:pt x="2552" y="0"/>
                  </a:moveTo>
                  <a:cubicBezTo>
                    <a:pt x="1149" y="0"/>
                    <a:pt x="0" y="1150"/>
                    <a:pt x="0" y="2552"/>
                  </a:cubicBezTo>
                  <a:lnTo>
                    <a:pt x="0" y="5140"/>
                  </a:lnTo>
                  <a:cubicBezTo>
                    <a:pt x="0" y="6595"/>
                    <a:pt x="1189" y="7785"/>
                    <a:pt x="2641" y="7785"/>
                  </a:cubicBezTo>
                  <a:lnTo>
                    <a:pt x="15628" y="7785"/>
                  </a:lnTo>
                  <a:cubicBezTo>
                    <a:pt x="17119" y="7785"/>
                    <a:pt x="18334" y="6564"/>
                    <a:pt x="18334" y="5073"/>
                  </a:cubicBezTo>
                  <a:lnTo>
                    <a:pt x="18334" y="2552"/>
                  </a:lnTo>
                  <a:cubicBezTo>
                    <a:pt x="18334" y="1150"/>
                    <a:pt x="17189" y="0"/>
                    <a:pt x="15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>
              <a:off x="3572645" y="460848"/>
              <a:ext cx="2078349" cy="570994"/>
            </a:xfrm>
            <a:custGeom>
              <a:avLst/>
              <a:gdLst/>
              <a:ahLst/>
              <a:cxnLst/>
              <a:rect l="l" t="t" r="r" b="b"/>
              <a:pathLst>
                <a:path w="15983" h="5757" extrusionOk="0">
                  <a:moveTo>
                    <a:pt x="1434" y="0"/>
                  </a:moveTo>
                  <a:cubicBezTo>
                    <a:pt x="644" y="0"/>
                    <a:pt x="0" y="644"/>
                    <a:pt x="0" y="1433"/>
                  </a:cubicBezTo>
                  <a:lnTo>
                    <a:pt x="0" y="4256"/>
                  </a:lnTo>
                  <a:cubicBezTo>
                    <a:pt x="0" y="5081"/>
                    <a:pt x="680" y="5757"/>
                    <a:pt x="1505" y="5757"/>
                  </a:cubicBezTo>
                  <a:lnTo>
                    <a:pt x="14425" y="5757"/>
                  </a:lnTo>
                  <a:cubicBezTo>
                    <a:pt x="15282" y="5757"/>
                    <a:pt x="15983" y="5055"/>
                    <a:pt x="15983" y="4198"/>
                  </a:cubicBezTo>
                  <a:lnTo>
                    <a:pt x="15983" y="1433"/>
                  </a:lnTo>
                  <a:cubicBezTo>
                    <a:pt x="15983" y="644"/>
                    <a:pt x="15339" y="0"/>
                    <a:pt x="145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3572645" y="460848"/>
              <a:ext cx="1456262" cy="460108"/>
            </a:xfrm>
            <a:custGeom>
              <a:avLst/>
              <a:gdLst/>
              <a:ahLst/>
              <a:cxnLst/>
              <a:rect l="l" t="t" r="r" b="b"/>
              <a:pathLst>
                <a:path w="11199" h="4639" extrusionOk="0">
                  <a:moveTo>
                    <a:pt x="1985" y="0"/>
                  </a:moveTo>
                  <a:cubicBezTo>
                    <a:pt x="893" y="0"/>
                    <a:pt x="0" y="892"/>
                    <a:pt x="0" y="1984"/>
                  </a:cubicBezTo>
                  <a:lnTo>
                    <a:pt x="0" y="3244"/>
                  </a:lnTo>
                  <a:cubicBezTo>
                    <a:pt x="0" y="3746"/>
                    <a:pt x="151" y="4216"/>
                    <a:pt x="413" y="4612"/>
                  </a:cubicBezTo>
                  <a:cubicBezTo>
                    <a:pt x="691" y="4630"/>
                    <a:pt x="969" y="4639"/>
                    <a:pt x="1247" y="4639"/>
                  </a:cubicBezTo>
                  <a:cubicBezTo>
                    <a:pt x="5030" y="4639"/>
                    <a:pt x="8792" y="2964"/>
                    <a:pt x="11199" y="0"/>
                  </a:cubicBezTo>
                  <a:close/>
                </a:path>
              </a:pathLst>
            </a:custGeom>
            <a:solidFill>
              <a:srgbClr val="00ABBF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4164689" y="979770"/>
              <a:ext cx="851989" cy="196381"/>
            </a:xfrm>
            <a:custGeom>
              <a:avLst/>
              <a:gdLst/>
              <a:ahLst/>
              <a:cxnLst/>
              <a:rect l="l" t="t" r="r" b="b"/>
              <a:pathLst>
                <a:path w="6552" h="1980" extrusionOk="0">
                  <a:moveTo>
                    <a:pt x="986" y="1"/>
                  </a:moveTo>
                  <a:cubicBezTo>
                    <a:pt x="445" y="1"/>
                    <a:pt x="1" y="445"/>
                    <a:pt x="1" y="990"/>
                  </a:cubicBezTo>
                  <a:cubicBezTo>
                    <a:pt x="1" y="1532"/>
                    <a:pt x="445" y="1980"/>
                    <a:pt x="986" y="1980"/>
                  </a:cubicBezTo>
                  <a:lnTo>
                    <a:pt x="5562" y="1980"/>
                  </a:lnTo>
                  <a:cubicBezTo>
                    <a:pt x="6103" y="1980"/>
                    <a:pt x="6552" y="1532"/>
                    <a:pt x="6552" y="990"/>
                  </a:cubicBezTo>
                  <a:cubicBezTo>
                    <a:pt x="6552" y="445"/>
                    <a:pt x="6103" y="1"/>
                    <a:pt x="5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4292902" y="1040966"/>
              <a:ext cx="97656" cy="73990"/>
            </a:xfrm>
            <a:custGeom>
              <a:avLst/>
              <a:gdLst/>
              <a:ahLst/>
              <a:cxnLst/>
              <a:rect l="l" t="t" r="r" b="b"/>
              <a:pathLst>
                <a:path w="751" h="746" extrusionOk="0">
                  <a:moveTo>
                    <a:pt x="377" y="0"/>
                  </a:moveTo>
                  <a:cubicBezTo>
                    <a:pt x="169" y="0"/>
                    <a:pt x="0" y="164"/>
                    <a:pt x="0" y="373"/>
                  </a:cubicBezTo>
                  <a:cubicBezTo>
                    <a:pt x="0" y="578"/>
                    <a:pt x="169" y="746"/>
                    <a:pt x="377" y="746"/>
                  </a:cubicBezTo>
                  <a:cubicBezTo>
                    <a:pt x="582" y="746"/>
                    <a:pt x="750" y="578"/>
                    <a:pt x="750" y="373"/>
                  </a:cubicBezTo>
                  <a:cubicBezTo>
                    <a:pt x="750" y="164"/>
                    <a:pt x="582" y="0"/>
                    <a:pt x="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06;p10"/>
          <p:cNvGrpSpPr/>
          <p:nvPr/>
        </p:nvGrpSpPr>
        <p:grpSpPr>
          <a:xfrm>
            <a:off x="100" y="3246656"/>
            <a:ext cx="9143942" cy="2459741"/>
            <a:chOff x="100" y="3246656"/>
            <a:chExt cx="9143942" cy="2459741"/>
          </a:xfrm>
        </p:grpSpPr>
        <p:sp>
          <p:nvSpPr>
            <p:cNvPr id="107" name="Google Shape;107;p10"/>
            <p:cNvSpPr/>
            <p:nvPr/>
          </p:nvSpPr>
          <p:spPr>
            <a:xfrm>
              <a:off x="8520133" y="5260606"/>
              <a:ext cx="622097" cy="59621"/>
            </a:xfrm>
            <a:custGeom>
              <a:avLst/>
              <a:gdLst/>
              <a:ahLst/>
              <a:cxnLst/>
              <a:rect l="l" t="t" r="r" b="b"/>
              <a:pathLst>
                <a:path w="4489" h="570" extrusionOk="0">
                  <a:moveTo>
                    <a:pt x="285" y="0"/>
                  </a:moveTo>
                  <a:cubicBezTo>
                    <a:pt x="130" y="0"/>
                    <a:pt x="1" y="129"/>
                    <a:pt x="1" y="285"/>
                  </a:cubicBezTo>
                  <a:cubicBezTo>
                    <a:pt x="1" y="440"/>
                    <a:pt x="130" y="569"/>
                    <a:pt x="285" y="569"/>
                  </a:cubicBezTo>
                  <a:lnTo>
                    <a:pt x="4488" y="569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6113337" y="5183173"/>
              <a:ext cx="2112561" cy="411312"/>
            </a:xfrm>
            <a:custGeom>
              <a:avLst/>
              <a:gdLst/>
              <a:ahLst/>
              <a:cxnLst/>
              <a:rect l="l" t="t" r="r" b="b"/>
              <a:pathLst>
                <a:path w="14910" h="2903" extrusionOk="0">
                  <a:moveTo>
                    <a:pt x="1452" y="0"/>
                  </a:moveTo>
                  <a:cubicBezTo>
                    <a:pt x="658" y="0"/>
                    <a:pt x="1" y="652"/>
                    <a:pt x="1" y="1451"/>
                  </a:cubicBezTo>
                  <a:cubicBezTo>
                    <a:pt x="1" y="2250"/>
                    <a:pt x="658" y="2903"/>
                    <a:pt x="1452" y="2903"/>
                  </a:cubicBezTo>
                  <a:lnTo>
                    <a:pt x="13458" y="2903"/>
                  </a:lnTo>
                  <a:cubicBezTo>
                    <a:pt x="14257" y="2903"/>
                    <a:pt x="14910" y="2250"/>
                    <a:pt x="14910" y="1451"/>
                  </a:cubicBezTo>
                  <a:cubicBezTo>
                    <a:pt x="14910" y="652"/>
                    <a:pt x="14257" y="0"/>
                    <a:pt x="13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6926473" y="5350929"/>
              <a:ext cx="486271" cy="74951"/>
            </a:xfrm>
            <a:custGeom>
              <a:avLst/>
              <a:gdLst/>
              <a:ahLst/>
              <a:cxnLst/>
              <a:rect l="l" t="t" r="r" b="b"/>
              <a:pathLst>
                <a:path w="3432" h="529" extrusionOk="0">
                  <a:moveTo>
                    <a:pt x="266" y="1"/>
                  </a:moveTo>
                  <a:cubicBezTo>
                    <a:pt x="121" y="1"/>
                    <a:pt x="0" y="121"/>
                    <a:pt x="0" y="267"/>
                  </a:cubicBezTo>
                  <a:cubicBezTo>
                    <a:pt x="0" y="410"/>
                    <a:pt x="121" y="529"/>
                    <a:pt x="266" y="529"/>
                  </a:cubicBezTo>
                  <a:lnTo>
                    <a:pt x="3169" y="529"/>
                  </a:lnTo>
                  <a:cubicBezTo>
                    <a:pt x="3312" y="529"/>
                    <a:pt x="3431" y="410"/>
                    <a:pt x="3431" y="267"/>
                  </a:cubicBezTo>
                  <a:cubicBezTo>
                    <a:pt x="3431" y="121"/>
                    <a:pt x="3312" y="1"/>
                    <a:pt x="3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" name="Google Shape;110;p10"/>
            <p:cNvGrpSpPr/>
            <p:nvPr/>
          </p:nvGrpSpPr>
          <p:grpSpPr>
            <a:xfrm>
              <a:off x="100" y="3246656"/>
              <a:ext cx="9143942" cy="2459741"/>
              <a:chOff x="100" y="3246656"/>
              <a:chExt cx="9143942" cy="2459741"/>
            </a:xfrm>
          </p:grpSpPr>
          <p:sp>
            <p:nvSpPr>
              <p:cNvPr id="111" name="Google Shape;111;p10"/>
              <p:cNvSpPr/>
              <p:nvPr/>
            </p:nvSpPr>
            <p:spPr>
              <a:xfrm>
                <a:off x="100" y="5071703"/>
                <a:ext cx="9142149" cy="602142"/>
              </a:xfrm>
              <a:custGeom>
                <a:avLst/>
                <a:gdLst/>
                <a:ahLst/>
                <a:cxnLst/>
                <a:rect l="l" t="t" r="r" b="b"/>
                <a:pathLst>
                  <a:path w="65969" h="22162" extrusionOk="0">
                    <a:moveTo>
                      <a:pt x="0" y="1"/>
                    </a:moveTo>
                    <a:lnTo>
                      <a:pt x="0" y="22161"/>
                    </a:lnTo>
                    <a:lnTo>
                      <a:pt x="65968" y="22161"/>
                    </a:lnTo>
                    <a:lnTo>
                      <a:pt x="65968" y="1"/>
                    </a:lnTo>
                    <a:close/>
                  </a:path>
                </a:pathLst>
              </a:custGeom>
              <a:solidFill>
                <a:srgbClr val="1F424C">
                  <a:alpha val="78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0"/>
              <p:cNvSpPr/>
              <p:nvPr/>
            </p:nvSpPr>
            <p:spPr>
              <a:xfrm>
                <a:off x="3528813" y="4751839"/>
                <a:ext cx="2231040" cy="954557"/>
              </a:xfrm>
              <a:custGeom>
                <a:avLst/>
                <a:gdLst/>
                <a:ahLst/>
                <a:cxnLst/>
                <a:rect l="l" t="t" r="r" b="b"/>
                <a:pathLst>
                  <a:path w="16099" h="9126" extrusionOk="0">
                    <a:moveTo>
                      <a:pt x="4563" y="0"/>
                    </a:moveTo>
                    <a:cubicBezTo>
                      <a:pt x="2056" y="0"/>
                      <a:pt x="1" y="2051"/>
                      <a:pt x="1" y="4563"/>
                    </a:cubicBezTo>
                    <a:cubicBezTo>
                      <a:pt x="1" y="7070"/>
                      <a:pt x="2056" y="9125"/>
                      <a:pt x="4563" y="9125"/>
                    </a:cubicBezTo>
                    <a:lnTo>
                      <a:pt x="11536" y="9125"/>
                    </a:lnTo>
                    <a:cubicBezTo>
                      <a:pt x="14044" y="9125"/>
                      <a:pt x="16098" y="7070"/>
                      <a:pt x="16098" y="4563"/>
                    </a:cubicBezTo>
                    <a:cubicBezTo>
                      <a:pt x="16098" y="2051"/>
                      <a:pt x="14044" y="0"/>
                      <a:pt x="11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0"/>
              <p:cNvSpPr/>
              <p:nvPr/>
            </p:nvSpPr>
            <p:spPr>
              <a:xfrm>
                <a:off x="6189" y="4491808"/>
                <a:ext cx="9137853" cy="593382"/>
              </a:xfrm>
              <a:custGeom>
                <a:avLst/>
                <a:gdLst/>
                <a:ahLst/>
                <a:cxnLst/>
                <a:rect l="l" t="t" r="r" b="b"/>
                <a:pathLst>
                  <a:path w="65938" h="5673" extrusionOk="0">
                    <a:moveTo>
                      <a:pt x="1" y="0"/>
                    </a:moveTo>
                    <a:lnTo>
                      <a:pt x="1" y="5672"/>
                    </a:lnTo>
                    <a:lnTo>
                      <a:pt x="65937" y="5672"/>
                    </a:lnTo>
                    <a:lnTo>
                      <a:pt x="659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0"/>
              <p:cNvSpPr/>
              <p:nvPr/>
            </p:nvSpPr>
            <p:spPr>
              <a:xfrm>
                <a:off x="1985150" y="4117250"/>
                <a:ext cx="5190805" cy="395575"/>
              </a:xfrm>
              <a:custGeom>
                <a:avLst/>
                <a:gdLst/>
                <a:ahLst/>
                <a:cxnLst/>
                <a:rect l="l" t="t" r="r" b="b"/>
                <a:pathLst>
                  <a:path w="33573" h="6273" extrusionOk="0">
                    <a:moveTo>
                      <a:pt x="9898" y="1"/>
                    </a:moveTo>
                    <a:cubicBezTo>
                      <a:pt x="5544" y="1"/>
                      <a:pt x="1762" y="2575"/>
                      <a:pt x="0" y="6273"/>
                    </a:cubicBezTo>
                    <a:lnTo>
                      <a:pt x="33572" y="6273"/>
                    </a:lnTo>
                    <a:cubicBezTo>
                      <a:pt x="31806" y="2575"/>
                      <a:pt x="28025" y="1"/>
                      <a:pt x="236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0"/>
              <p:cNvSpPr/>
              <p:nvPr/>
            </p:nvSpPr>
            <p:spPr>
              <a:xfrm>
                <a:off x="784" y="3599583"/>
                <a:ext cx="584957" cy="988865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9454" extrusionOk="0">
                    <a:moveTo>
                      <a:pt x="0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0"/>
              <p:cNvSpPr/>
              <p:nvPr/>
            </p:nvSpPr>
            <p:spPr>
              <a:xfrm>
                <a:off x="8557135" y="3599583"/>
                <a:ext cx="585095" cy="988865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9454" extrusionOk="0">
                    <a:moveTo>
                      <a:pt x="4221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42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0"/>
              <p:cNvSpPr/>
              <p:nvPr/>
            </p:nvSpPr>
            <p:spPr>
              <a:xfrm>
                <a:off x="6882" y="4502477"/>
                <a:ext cx="9043617" cy="589721"/>
              </a:xfrm>
              <a:custGeom>
                <a:avLst/>
                <a:gdLst/>
                <a:ahLst/>
                <a:cxnLst/>
                <a:rect l="l" t="t" r="r" b="b"/>
                <a:pathLst>
                  <a:path w="65258" h="5638" extrusionOk="0">
                    <a:moveTo>
                      <a:pt x="33832" y="0"/>
                    </a:moveTo>
                    <a:cubicBezTo>
                      <a:pt x="32136" y="0"/>
                      <a:pt x="29955" y="873"/>
                      <a:pt x="29250" y="1682"/>
                    </a:cubicBezTo>
                    <a:lnTo>
                      <a:pt x="0" y="1682"/>
                    </a:lnTo>
                    <a:lnTo>
                      <a:pt x="0" y="3858"/>
                    </a:lnTo>
                    <a:lnTo>
                      <a:pt x="29617" y="3858"/>
                    </a:lnTo>
                    <a:cubicBezTo>
                      <a:pt x="30102" y="3858"/>
                      <a:pt x="30479" y="4271"/>
                      <a:pt x="30479" y="4772"/>
                    </a:cubicBezTo>
                    <a:lnTo>
                      <a:pt x="30479" y="4781"/>
                    </a:lnTo>
                    <a:cubicBezTo>
                      <a:pt x="30479" y="5074"/>
                      <a:pt x="30506" y="5363"/>
                      <a:pt x="30555" y="5638"/>
                    </a:cubicBezTo>
                    <a:lnTo>
                      <a:pt x="39253" y="5638"/>
                    </a:lnTo>
                    <a:cubicBezTo>
                      <a:pt x="39306" y="5363"/>
                      <a:pt x="39333" y="5074"/>
                      <a:pt x="39333" y="4781"/>
                    </a:cubicBezTo>
                    <a:lnTo>
                      <a:pt x="39333" y="4772"/>
                    </a:lnTo>
                    <a:cubicBezTo>
                      <a:pt x="39329" y="4271"/>
                      <a:pt x="39710" y="3858"/>
                      <a:pt x="40189" y="3858"/>
                    </a:cubicBezTo>
                    <a:lnTo>
                      <a:pt x="65258" y="3858"/>
                    </a:lnTo>
                    <a:lnTo>
                      <a:pt x="65258" y="1682"/>
                    </a:lnTo>
                    <a:lnTo>
                      <a:pt x="38188" y="1682"/>
                    </a:lnTo>
                    <a:cubicBezTo>
                      <a:pt x="37376" y="750"/>
                      <a:pt x="35840" y="307"/>
                      <a:pt x="34562" y="63"/>
                    </a:cubicBezTo>
                    <a:cubicBezTo>
                      <a:pt x="34334" y="20"/>
                      <a:pt x="34089" y="0"/>
                      <a:pt x="33832" y="0"/>
                    </a:cubicBezTo>
                    <a:close/>
                  </a:path>
                </a:pathLst>
              </a:custGeom>
              <a:solidFill>
                <a:srgbClr val="00ABBF">
                  <a:alpha val="5195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0"/>
              <p:cNvSpPr/>
              <p:nvPr/>
            </p:nvSpPr>
            <p:spPr>
              <a:xfrm>
                <a:off x="4162273" y="4210961"/>
                <a:ext cx="1000843" cy="755403"/>
              </a:xfrm>
              <a:custGeom>
                <a:avLst/>
                <a:gdLst/>
                <a:ahLst/>
                <a:cxnLst/>
                <a:rect l="l" t="t" r="r" b="b"/>
                <a:pathLst>
                  <a:path w="7222" h="7222" extrusionOk="0">
                    <a:moveTo>
                      <a:pt x="3610" y="1"/>
                    </a:moveTo>
                    <a:cubicBezTo>
                      <a:pt x="1617" y="1"/>
                      <a:pt x="1" y="1616"/>
                      <a:pt x="1" y="3609"/>
                    </a:cubicBezTo>
                    <a:cubicBezTo>
                      <a:pt x="1" y="5606"/>
                      <a:pt x="1617" y="7222"/>
                      <a:pt x="3610" y="7222"/>
                    </a:cubicBezTo>
                    <a:cubicBezTo>
                      <a:pt x="5607" y="7222"/>
                      <a:pt x="7222" y="5606"/>
                      <a:pt x="7222" y="3609"/>
                    </a:cubicBezTo>
                    <a:cubicBezTo>
                      <a:pt x="7222" y="1616"/>
                      <a:pt x="5607" y="1"/>
                      <a:pt x="3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0"/>
              <p:cNvSpPr/>
              <p:nvPr/>
            </p:nvSpPr>
            <p:spPr>
              <a:xfrm>
                <a:off x="985775" y="4064725"/>
                <a:ext cx="1252890" cy="1039464"/>
              </a:xfrm>
              <a:custGeom>
                <a:avLst/>
                <a:gdLst/>
                <a:ahLst/>
                <a:cxnLst/>
                <a:rect l="l" t="t" r="r" b="b"/>
                <a:pathLst>
                  <a:path w="8621" h="8620" extrusionOk="0">
                    <a:moveTo>
                      <a:pt x="4310" y="1"/>
                    </a:moveTo>
                    <a:cubicBezTo>
                      <a:pt x="1926" y="1"/>
                      <a:pt x="1" y="1927"/>
                      <a:pt x="1" y="4310"/>
                    </a:cubicBezTo>
                    <a:cubicBezTo>
                      <a:pt x="1" y="6689"/>
                      <a:pt x="1926" y="8619"/>
                      <a:pt x="4310" y="8619"/>
                    </a:cubicBezTo>
                    <a:cubicBezTo>
                      <a:pt x="6689" y="8619"/>
                      <a:pt x="8620" y="6689"/>
                      <a:pt x="8620" y="4310"/>
                    </a:cubicBezTo>
                    <a:cubicBezTo>
                      <a:pt x="8620" y="1927"/>
                      <a:pt x="6689" y="1"/>
                      <a:pt x="43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0"/>
              <p:cNvSpPr/>
              <p:nvPr/>
            </p:nvSpPr>
            <p:spPr>
              <a:xfrm>
                <a:off x="4223804" y="4257402"/>
                <a:ext cx="877920" cy="662521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6334" extrusionOk="0">
                    <a:moveTo>
                      <a:pt x="3166" y="0"/>
                    </a:moveTo>
                    <a:cubicBezTo>
                      <a:pt x="1417" y="0"/>
                      <a:pt x="1" y="1416"/>
                      <a:pt x="1" y="3165"/>
                    </a:cubicBezTo>
                    <a:cubicBezTo>
                      <a:pt x="1" y="4914"/>
                      <a:pt x="1417" y="6334"/>
                      <a:pt x="3166" y="6334"/>
                    </a:cubicBezTo>
                    <a:cubicBezTo>
                      <a:pt x="4914" y="6334"/>
                      <a:pt x="6335" y="4914"/>
                      <a:pt x="6335" y="3165"/>
                    </a:cubicBezTo>
                    <a:cubicBezTo>
                      <a:pt x="6335" y="1416"/>
                      <a:pt x="4914" y="0"/>
                      <a:pt x="3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0"/>
              <p:cNvSpPr/>
              <p:nvPr/>
            </p:nvSpPr>
            <p:spPr>
              <a:xfrm>
                <a:off x="8245324" y="4551743"/>
                <a:ext cx="893857" cy="1039490"/>
              </a:xfrm>
              <a:custGeom>
                <a:avLst/>
                <a:gdLst/>
                <a:ahLst/>
                <a:cxnLst/>
                <a:rect l="l" t="t" r="r" b="b"/>
                <a:pathLst>
                  <a:path w="6450" h="9938" extrusionOk="0">
                    <a:moveTo>
                      <a:pt x="4917" y="0"/>
                    </a:moveTo>
                    <a:cubicBezTo>
                      <a:pt x="2201" y="0"/>
                      <a:pt x="0" y="2223"/>
                      <a:pt x="0" y="4972"/>
                    </a:cubicBezTo>
                    <a:cubicBezTo>
                      <a:pt x="0" y="7715"/>
                      <a:pt x="2201" y="9938"/>
                      <a:pt x="4917" y="9938"/>
                    </a:cubicBezTo>
                    <a:cubicBezTo>
                      <a:pt x="5454" y="9938"/>
                      <a:pt x="5965" y="9849"/>
                      <a:pt x="6449" y="9689"/>
                    </a:cubicBezTo>
                    <a:lnTo>
                      <a:pt x="6449" y="249"/>
                    </a:lnTo>
                    <a:cubicBezTo>
                      <a:pt x="5965" y="89"/>
                      <a:pt x="5454" y="0"/>
                      <a:pt x="49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0"/>
              <p:cNvSpPr/>
              <p:nvPr/>
            </p:nvSpPr>
            <p:spPr>
              <a:xfrm>
                <a:off x="8446962" y="5005282"/>
                <a:ext cx="695268" cy="59516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569" extrusionOk="0">
                    <a:moveTo>
                      <a:pt x="285" y="1"/>
                    </a:moveTo>
                    <a:cubicBezTo>
                      <a:pt x="129" y="1"/>
                      <a:pt x="0" y="130"/>
                      <a:pt x="0" y="284"/>
                    </a:cubicBezTo>
                    <a:cubicBezTo>
                      <a:pt x="0" y="440"/>
                      <a:pt x="129" y="569"/>
                      <a:pt x="285" y="569"/>
                    </a:cubicBezTo>
                    <a:lnTo>
                      <a:pt x="5016" y="569"/>
                    </a:lnTo>
                    <a:lnTo>
                      <a:pt x="5016" y="5"/>
                    </a:lnTo>
                    <a:cubicBezTo>
                      <a:pt x="5011" y="5"/>
                      <a:pt x="5007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0"/>
              <p:cNvSpPr/>
              <p:nvPr/>
            </p:nvSpPr>
            <p:spPr>
              <a:xfrm>
                <a:off x="8459295" y="4885935"/>
                <a:ext cx="682935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565" extrusionOk="0">
                    <a:moveTo>
                      <a:pt x="284" y="1"/>
                    </a:moveTo>
                    <a:cubicBezTo>
                      <a:pt x="129" y="1"/>
                      <a:pt x="1" y="130"/>
                      <a:pt x="1" y="285"/>
                    </a:cubicBezTo>
                    <a:cubicBezTo>
                      <a:pt x="1" y="440"/>
                      <a:pt x="129" y="564"/>
                      <a:pt x="284" y="564"/>
                    </a:cubicBezTo>
                    <a:lnTo>
                      <a:pt x="4927" y="564"/>
                    </a:lnTo>
                    <a:lnTo>
                      <a:pt x="49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0"/>
              <p:cNvSpPr/>
              <p:nvPr/>
            </p:nvSpPr>
            <p:spPr>
              <a:xfrm>
                <a:off x="8593443" y="4766169"/>
                <a:ext cx="548787" cy="5951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69" extrusionOk="0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9"/>
                      <a:pt x="284" y="569"/>
                    </a:cubicBezTo>
                    <a:lnTo>
                      <a:pt x="3959" y="569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0"/>
              <p:cNvSpPr/>
              <p:nvPr/>
            </p:nvSpPr>
            <p:spPr>
              <a:xfrm>
                <a:off x="8437815" y="5136657"/>
                <a:ext cx="704415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5083" h="565" extrusionOk="0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4"/>
                      <a:pt x="284" y="564"/>
                    </a:cubicBezTo>
                    <a:lnTo>
                      <a:pt x="5007" y="564"/>
                    </a:lnTo>
                    <a:cubicBezTo>
                      <a:pt x="5033" y="564"/>
                      <a:pt x="5056" y="560"/>
                      <a:pt x="5082" y="556"/>
                    </a:cubicBezTo>
                    <a:lnTo>
                      <a:pt x="5082" y="9"/>
                    </a:lnTo>
                    <a:cubicBezTo>
                      <a:pt x="5056" y="5"/>
                      <a:pt x="5033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0"/>
              <p:cNvSpPr/>
              <p:nvPr/>
            </p:nvSpPr>
            <p:spPr>
              <a:xfrm>
                <a:off x="5442913" y="4570361"/>
                <a:ext cx="524119" cy="395588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3782" extrusionOk="0">
                    <a:moveTo>
                      <a:pt x="1891" y="0"/>
                    </a:moveTo>
                    <a:cubicBezTo>
                      <a:pt x="844" y="0"/>
                      <a:pt x="0" y="843"/>
                      <a:pt x="0" y="1891"/>
                    </a:cubicBezTo>
                    <a:cubicBezTo>
                      <a:pt x="0" y="2934"/>
                      <a:pt x="844" y="3782"/>
                      <a:pt x="1891" y="3782"/>
                    </a:cubicBezTo>
                    <a:cubicBezTo>
                      <a:pt x="2934" y="3782"/>
                      <a:pt x="3782" y="2934"/>
                      <a:pt x="3782" y="1891"/>
                    </a:cubicBezTo>
                    <a:cubicBezTo>
                      <a:pt x="3782" y="843"/>
                      <a:pt x="2934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0"/>
              <p:cNvSpPr/>
              <p:nvPr/>
            </p:nvSpPr>
            <p:spPr>
              <a:xfrm>
                <a:off x="3391617" y="4577265"/>
                <a:ext cx="524119" cy="395588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3782" extrusionOk="0">
                    <a:moveTo>
                      <a:pt x="1891" y="0"/>
                    </a:moveTo>
                    <a:cubicBezTo>
                      <a:pt x="848" y="0"/>
                      <a:pt x="0" y="844"/>
                      <a:pt x="0" y="1891"/>
                    </a:cubicBezTo>
                    <a:cubicBezTo>
                      <a:pt x="0" y="2934"/>
                      <a:pt x="848" y="3782"/>
                      <a:pt x="1891" y="3782"/>
                    </a:cubicBezTo>
                    <a:cubicBezTo>
                      <a:pt x="2935" y="3782"/>
                      <a:pt x="3782" y="2934"/>
                      <a:pt x="3782" y="1891"/>
                    </a:cubicBezTo>
                    <a:cubicBezTo>
                      <a:pt x="3782" y="844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0"/>
              <p:cNvSpPr/>
              <p:nvPr/>
            </p:nvSpPr>
            <p:spPr>
              <a:xfrm>
                <a:off x="5271902" y="4226755"/>
                <a:ext cx="449284" cy="339000"/>
              </a:xfrm>
              <a:custGeom>
                <a:avLst/>
                <a:gdLst/>
                <a:ahLst/>
                <a:cxnLst/>
                <a:rect l="l" t="t" r="r" b="b"/>
                <a:pathLst>
                  <a:path w="3242" h="3241" extrusionOk="0">
                    <a:moveTo>
                      <a:pt x="1621" y="0"/>
                    </a:moveTo>
                    <a:cubicBezTo>
                      <a:pt x="728" y="0"/>
                      <a:pt x="1" y="729"/>
                      <a:pt x="1" y="1620"/>
                    </a:cubicBezTo>
                    <a:cubicBezTo>
                      <a:pt x="1" y="2513"/>
                      <a:pt x="728" y="3240"/>
                      <a:pt x="1621" y="3240"/>
                    </a:cubicBezTo>
                    <a:cubicBezTo>
                      <a:pt x="2513" y="3240"/>
                      <a:pt x="3241" y="2513"/>
                      <a:pt x="3241" y="1620"/>
                    </a:cubicBezTo>
                    <a:cubicBezTo>
                      <a:pt x="3241" y="729"/>
                      <a:pt x="2513" y="0"/>
                      <a:pt x="1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0"/>
              <p:cNvSpPr/>
              <p:nvPr/>
            </p:nvSpPr>
            <p:spPr>
              <a:xfrm>
                <a:off x="5326088" y="4265561"/>
                <a:ext cx="348258" cy="25469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435" extrusionOk="0">
                    <a:moveTo>
                      <a:pt x="1001" y="0"/>
                    </a:moveTo>
                    <a:cubicBezTo>
                      <a:pt x="986" y="0"/>
                      <a:pt x="970" y="2"/>
                      <a:pt x="954" y="6"/>
                    </a:cubicBezTo>
                    <a:lnTo>
                      <a:pt x="937" y="12"/>
                    </a:lnTo>
                    <a:cubicBezTo>
                      <a:pt x="835" y="38"/>
                      <a:pt x="777" y="145"/>
                      <a:pt x="804" y="251"/>
                    </a:cubicBezTo>
                    <a:cubicBezTo>
                      <a:pt x="826" y="340"/>
                      <a:pt x="910" y="397"/>
                      <a:pt x="999" y="397"/>
                    </a:cubicBezTo>
                    <a:cubicBezTo>
                      <a:pt x="1017" y="397"/>
                      <a:pt x="1034" y="393"/>
                      <a:pt x="1048" y="389"/>
                    </a:cubicBezTo>
                    <a:cubicBezTo>
                      <a:pt x="1154" y="366"/>
                      <a:pt x="1220" y="260"/>
                      <a:pt x="1194" y="153"/>
                    </a:cubicBezTo>
                    <a:cubicBezTo>
                      <a:pt x="1171" y="63"/>
                      <a:pt x="1091" y="0"/>
                      <a:pt x="1001" y="0"/>
                    </a:cubicBezTo>
                    <a:close/>
                    <a:moveTo>
                      <a:pt x="1651" y="44"/>
                    </a:moveTo>
                    <a:cubicBezTo>
                      <a:pt x="1576" y="44"/>
                      <a:pt x="1504" y="94"/>
                      <a:pt x="1474" y="171"/>
                    </a:cubicBezTo>
                    <a:cubicBezTo>
                      <a:pt x="1429" y="273"/>
                      <a:pt x="1487" y="389"/>
                      <a:pt x="1585" y="428"/>
                    </a:cubicBezTo>
                    <a:cubicBezTo>
                      <a:pt x="1611" y="442"/>
                      <a:pt x="1638" y="446"/>
                      <a:pt x="1660" y="446"/>
                    </a:cubicBezTo>
                    <a:cubicBezTo>
                      <a:pt x="1740" y="446"/>
                      <a:pt x="1812" y="397"/>
                      <a:pt x="1847" y="322"/>
                    </a:cubicBezTo>
                    <a:cubicBezTo>
                      <a:pt x="1886" y="219"/>
                      <a:pt x="1838" y="104"/>
                      <a:pt x="1736" y="65"/>
                    </a:cubicBezTo>
                    <a:lnTo>
                      <a:pt x="1722" y="59"/>
                    </a:lnTo>
                    <a:cubicBezTo>
                      <a:pt x="1699" y="49"/>
                      <a:pt x="1675" y="44"/>
                      <a:pt x="1651" y="44"/>
                    </a:cubicBezTo>
                    <a:close/>
                    <a:moveTo>
                      <a:pt x="444" y="355"/>
                    </a:moveTo>
                    <a:cubicBezTo>
                      <a:pt x="385" y="355"/>
                      <a:pt x="327" y="380"/>
                      <a:pt x="288" y="428"/>
                    </a:cubicBezTo>
                    <a:lnTo>
                      <a:pt x="280" y="438"/>
                    </a:lnTo>
                    <a:cubicBezTo>
                      <a:pt x="214" y="522"/>
                      <a:pt x="231" y="641"/>
                      <a:pt x="315" y="712"/>
                    </a:cubicBezTo>
                    <a:cubicBezTo>
                      <a:pt x="351" y="739"/>
                      <a:pt x="391" y="752"/>
                      <a:pt x="435" y="752"/>
                    </a:cubicBezTo>
                    <a:cubicBezTo>
                      <a:pt x="497" y="752"/>
                      <a:pt x="555" y="725"/>
                      <a:pt x="595" y="677"/>
                    </a:cubicBezTo>
                    <a:cubicBezTo>
                      <a:pt x="667" y="592"/>
                      <a:pt x="653" y="469"/>
                      <a:pt x="569" y="397"/>
                    </a:cubicBezTo>
                    <a:cubicBezTo>
                      <a:pt x="533" y="369"/>
                      <a:pt x="488" y="355"/>
                      <a:pt x="444" y="355"/>
                    </a:cubicBezTo>
                    <a:close/>
                    <a:moveTo>
                      <a:pt x="2162" y="473"/>
                    </a:moveTo>
                    <a:cubicBezTo>
                      <a:pt x="2126" y="473"/>
                      <a:pt x="2089" y="483"/>
                      <a:pt x="2056" y="504"/>
                    </a:cubicBezTo>
                    <a:cubicBezTo>
                      <a:pt x="1962" y="561"/>
                      <a:pt x="1935" y="686"/>
                      <a:pt x="1993" y="778"/>
                    </a:cubicBezTo>
                    <a:cubicBezTo>
                      <a:pt x="2029" y="841"/>
                      <a:pt x="2095" y="876"/>
                      <a:pt x="2162" y="876"/>
                    </a:cubicBezTo>
                    <a:cubicBezTo>
                      <a:pt x="2197" y="876"/>
                      <a:pt x="2232" y="868"/>
                      <a:pt x="2264" y="850"/>
                    </a:cubicBezTo>
                    <a:cubicBezTo>
                      <a:pt x="2357" y="792"/>
                      <a:pt x="2388" y="668"/>
                      <a:pt x="2330" y="575"/>
                    </a:cubicBezTo>
                    <a:lnTo>
                      <a:pt x="2326" y="561"/>
                    </a:lnTo>
                    <a:cubicBezTo>
                      <a:pt x="2289" y="505"/>
                      <a:pt x="2227" y="473"/>
                      <a:pt x="2162" y="473"/>
                    </a:cubicBezTo>
                    <a:close/>
                    <a:moveTo>
                      <a:pt x="204" y="970"/>
                    </a:moveTo>
                    <a:cubicBezTo>
                      <a:pt x="97" y="970"/>
                      <a:pt x="9" y="1053"/>
                      <a:pt x="5" y="1161"/>
                    </a:cubicBezTo>
                    <a:lnTo>
                      <a:pt x="5" y="1174"/>
                    </a:lnTo>
                    <a:cubicBezTo>
                      <a:pt x="1" y="1280"/>
                      <a:pt x="85" y="1364"/>
                      <a:pt x="196" y="1374"/>
                    </a:cubicBezTo>
                    <a:lnTo>
                      <a:pt x="200" y="1374"/>
                    </a:lnTo>
                    <a:cubicBezTo>
                      <a:pt x="307" y="1374"/>
                      <a:pt x="395" y="1280"/>
                      <a:pt x="400" y="1178"/>
                    </a:cubicBezTo>
                    <a:cubicBezTo>
                      <a:pt x="405" y="1067"/>
                      <a:pt x="320" y="974"/>
                      <a:pt x="214" y="970"/>
                    </a:cubicBezTo>
                    <a:cubicBezTo>
                      <a:pt x="211" y="970"/>
                      <a:pt x="207" y="970"/>
                      <a:pt x="204" y="970"/>
                    </a:cubicBezTo>
                    <a:close/>
                    <a:moveTo>
                      <a:pt x="2312" y="1032"/>
                    </a:moveTo>
                    <a:cubicBezTo>
                      <a:pt x="2206" y="1032"/>
                      <a:pt x="2117" y="1125"/>
                      <a:pt x="2117" y="1237"/>
                    </a:cubicBezTo>
                    <a:cubicBezTo>
                      <a:pt x="2113" y="1343"/>
                      <a:pt x="2202" y="1431"/>
                      <a:pt x="2312" y="1436"/>
                    </a:cubicBezTo>
                    <a:cubicBezTo>
                      <a:pt x="2424" y="1436"/>
                      <a:pt x="2513" y="1347"/>
                      <a:pt x="2513" y="1241"/>
                    </a:cubicBezTo>
                    <a:lnTo>
                      <a:pt x="2513" y="1223"/>
                    </a:lnTo>
                    <a:cubicBezTo>
                      <a:pt x="2513" y="1116"/>
                      <a:pt x="2424" y="1032"/>
                      <a:pt x="2312" y="1032"/>
                    </a:cubicBezTo>
                    <a:close/>
                    <a:moveTo>
                      <a:pt x="377" y="1608"/>
                    </a:moveTo>
                    <a:cubicBezTo>
                      <a:pt x="340" y="1608"/>
                      <a:pt x="301" y="1619"/>
                      <a:pt x="267" y="1640"/>
                    </a:cubicBezTo>
                    <a:cubicBezTo>
                      <a:pt x="178" y="1702"/>
                      <a:pt x="151" y="1822"/>
                      <a:pt x="209" y="1915"/>
                    </a:cubicBezTo>
                    <a:lnTo>
                      <a:pt x="218" y="1929"/>
                    </a:lnTo>
                    <a:cubicBezTo>
                      <a:pt x="258" y="1982"/>
                      <a:pt x="315" y="2013"/>
                      <a:pt x="378" y="2013"/>
                    </a:cubicBezTo>
                    <a:cubicBezTo>
                      <a:pt x="413" y="2013"/>
                      <a:pt x="454" y="1999"/>
                      <a:pt x="489" y="1977"/>
                    </a:cubicBezTo>
                    <a:cubicBezTo>
                      <a:pt x="577" y="1915"/>
                      <a:pt x="599" y="1786"/>
                      <a:pt x="542" y="1698"/>
                    </a:cubicBezTo>
                    <a:cubicBezTo>
                      <a:pt x="503" y="1639"/>
                      <a:pt x="441" y="1608"/>
                      <a:pt x="377" y="1608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8" y="1681"/>
                      <a:pt x="1949" y="1733"/>
                    </a:cubicBezTo>
                    <a:lnTo>
                      <a:pt x="1939" y="1747"/>
                    </a:lnTo>
                    <a:cubicBezTo>
                      <a:pt x="1873" y="1835"/>
                      <a:pt x="1896" y="1960"/>
                      <a:pt x="1984" y="2022"/>
                    </a:cubicBezTo>
                    <a:cubicBezTo>
                      <a:pt x="2019" y="2048"/>
                      <a:pt x="2060" y="2062"/>
                      <a:pt x="2099" y="2062"/>
                    </a:cubicBezTo>
                    <a:cubicBezTo>
                      <a:pt x="2162" y="2062"/>
                      <a:pt x="2220" y="2030"/>
                      <a:pt x="2259" y="1977"/>
                    </a:cubicBezTo>
                    <a:lnTo>
                      <a:pt x="2264" y="1973"/>
                    </a:lnTo>
                    <a:cubicBezTo>
                      <a:pt x="2330" y="1884"/>
                      <a:pt x="2312" y="1760"/>
                      <a:pt x="2228" y="1694"/>
                    </a:cubicBezTo>
                    <a:cubicBezTo>
                      <a:pt x="2192" y="1666"/>
                      <a:pt x="2150" y="1653"/>
                      <a:pt x="2108" y="1653"/>
                    </a:cubicBezTo>
                    <a:close/>
                    <a:moveTo>
                      <a:pt x="894" y="2017"/>
                    </a:moveTo>
                    <a:cubicBezTo>
                      <a:pt x="814" y="2017"/>
                      <a:pt x="738" y="2067"/>
                      <a:pt x="710" y="2146"/>
                    </a:cubicBezTo>
                    <a:cubicBezTo>
                      <a:pt x="671" y="2248"/>
                      <a:pt x="724" y="2364"/>
                      <a:pt x="826" y="2403"/>
                    </a:cubicBezTo>
                    <a:lnTo>
                      <a:pt x="843" y="2408"/>
                    </a:lnTo>
                    <a:cubicBezTo>
                      <a:pt x="866" y="2417"/>
                      <a:pt x="884" y="2417"/>
                      <a:pt x="906" y="2417"/>
                    </a:cubicBezTo>
                    <a:cubicBezTo>
                      <a:pt x="986" y="2417"/>
                      <a:pt x="1061" y="2364"/>
                      <a:pt x="1093" y="2284"/>
                    </a:cubicBezTo>
                    <a:cubicBezTo>
                      <a:pt x="1128" y="2181"/>
                      <a:pt x="1066" y="2066"/>
                      <a:pt x="964" y="2030"/>
                    </a:cubicBezTo>
                    <a:cubicBezTo>
                      <a:pt x="941" y="2021"/>
                      <a:pt x="917" y="2017"/>
                      <a:pt x="894" y="2017"/>
                    </a:cubicBezTo>
                    <a:close/>
                    <a:moveTo>
                      <a:pt x="1567" y="2038"/>
                    </a:moveTo>
                    <a:cubicBezTo>
                      <a:pt x="1546" y="2038"/>
                      <a:pt x="1525" y="2041"/>
                      <a:pt x="1505" y="2048"/>
                    </a:cubicBezTo>
                    <a:cubicBezTo>
                      <a:pt x="1398" y="2075"/>
                      <a:pt x="1337" y="2186"/>
                      <a:pt x="1363" y="2288"/>
                    </a:cubicBezTo>
                    <a:cubicBezTo>
                      <a:pt x="1390" y="2376"/>
                      <a:pt x="1470" y="2435"/>
                      <a:pt x="1554" y="2435"/>
                    </a:cubicBezTo>
                    <a:cubicBezTo>
                      <a:pt x="1572" y="2435"/>
                      <a:pt x="1589" y="2435"/>
                      <a:pt x="1607" y="2430"/>
                    </a:cubicBezTo>
                    <a:lnTo>
                      <a:pt x="1625" y="2421"/>
                    </a:lnTo>
                    <a:cubicBezTo>
                      <a:pt x="1732" y="2390"/>
                      <a:pt x="1785" y="2284"/>
                      <a:pt x="1753" y="2177"/>
                    </a:cubicBezTo>
                    <a:cubicBezTo>
                      <a:pt x="1728" y="2092"/>
                      <a:pt x="1650" y="2038"/>
                      <a:pt x="1567" y="203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0"/>
              <p:cNvSpPr/>
              <p:nvPr/>
            </p:nvSpPr>
            <p:spPr>
              <a:xfrm>
                <a:off x="5445961" y="4346939"/>
                <a:ext cx="101027" cy="76356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30" extrusionOk="0">
                    <a:moveTo>
                      <a:pt x="365" y="0"/>
                    </a:moveTo>
                    <a:cubicBezTo>
                      <a:pt x="165" y="0"/>
                      <a:pt x="1" y="166"/>
                      <a:pt x="1" y="365"/>
                    </a:cubicBezTo>
                    <a:cubicBezTo>
                      <a:pt x="1" y="565"/>
                      <a:pt x="165" y="729"/>
                      <a:pt x="365" y="729"/>
                    </a:cubicBezTo>
                    <a:cubicBezTo>
                      <a:pt x="564" y="729"/>
                      <a:pt x="728" y="565"/>
                      <a:pt x="728" y="365"/>
                    </a:cubicBezTo>
                    <a:cubicBezTo>
                      <a:pt x="728" y="166"/>
                      <a:pt x="564" y="0"/>
                      <a:pt x="365" y="0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0"/>
              <p:cNvSpPr/>
              <p:nvPr/>
            </p:nvSpPr>
            <p:spPr>
              <a:xfrm>
                <a:off x="5482963" y="4274557"/>
                <a:ext cx="29657" cy="11056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057" extrusionOk="0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50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3" y="1008"/>
                      <a:pt x="213" y="950"/>
                    </a:cubicBezTo>
                    <a:lnTo>
                      <a:pt x="213" y="107"/>
                    </a:lnTo>
                    <a:cubicBezTo>
                      <a:pt x="213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0"/>
              <p:cNvSpPr/>
              <p:nvPr/>
            </p:nvSpPr>
            <p:spPr>
              <a:xfrm>
                <a:off x="3579812" y="4212739"/>
                <a:ext cx="479357" cy="362221"/>
              </a:xfrm>
              <a:custGeom>
                <a:avLst/>
                <a:gdLst/>
                <a:ahLst/>
                <a:cxnLst/>
                <a:rect l="l" t="t" r="r" b="b"/>
                <a:pathLst>
                  <a:path w="3459" h="3463" extrusionOk="0">
                    <a:moveTo>
                      <a:pt x="1731" y="1"/>
                    </a:moveTo>
                    <a:cubicBezTo>
                      <a:pt x="778" y="1"/>
                      <a:pt x="0" y="783"/>
                      <a:pt x="0" y="1732"/>
                    </a:cubicBezTo>
                    <a:cubicBezTo>
                      <a:pt x="0" y="2682"/>
                      <a:pt x="778" y="3463"/>
                      <a:pt x="1731" y="3463"/>
                    </a:cubicBezTo>
                    <a:cubicBezTo>
                      <a:pt x="2682" y="3463"/>
                      <a:pt x="3458" y="2682"/>
                      <a:pt x="3458" y="1732"/>
                    </a:cubicBezTo>
                    <a:cubicBezTo>
                      <a:pt x="3458" y="783"/>
                      <a:pt x="2682" y="1"/>
                      <a:pt x="17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0"/>
              <p:cNvSpPr/>
              <p:nvPr/>
            </p:nvSpPr>
            <p:spPr>
              <a:xfrm>
                <a:off x="3646193" y="4262319"/>
                <a:ext cx="348396" cy="254590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2434" extrusionOk="0">
                    <a:moveTo>
                      <a:pt x="1004" y="0"/>
                    </a:moveTo>
                    <a:cubicBezTo>
                      <a:pt x="988" y="0"/>
                      <a:pt x="972" y="2"/>
                      <a:pt x="955" y="6"/>
                    </a:cubicBezTo>
                    <a:cubicBezTo>
                      <a:pt x="955" y="6"/>
                      <a:pt x="942" y="6"/>
                      <a:pt x="938" y="11"/>
                    </a:cubicBezTo>
                    <a:cubicBezTo>
                      <a:pt x="836" y="37"/>
                      <a:pt x="778" y="144"/>
                      <a:pt x="805" y="246"/>
                    </a:cubicBezTo>
                    <a:cubicBezTo>
                      <a:pt x="826" y="335"/>
                      <a:pt x="912" y="393"/>
                      <a:pt x="1000" y="393"/>
                    </a:cubicBezTo>
                    <a:cubicBezTo>
                      <a:pt x="1018" y="393"/>
                      <a:pt x="1035" y="393"/>
                      <a:pt x="1049" y="389"/>
                    </a:cubicBezTo>
                    <a:cubicBezTo>
                      <a:pt x="1155" y="362"/>
                      <a:pt x="1221" y="256"/>
                      <a:pt x="1195" y="149"/>
                    </a:cubicBezTo>
                    <a:cubicBezTo>
                      <a:pt x="1172" y="59"/>
                      <a:pt x="1093" y="0"/>
                      <a:pt x="1004" y="0"/>
                    </a:cubicBezTo>
                    <a:close/>
                    <a:moveTo>
                      <a:pt x="1656" y="42"/>
                    </a:moveTo>
                    <a:cubicBezTo>
                      <a:pt x="1579" y="42"/>
                      <a:pt x="1505" y="91"/>
                      <a:pt x="1475" y="166"/>
                    </a:cubicBezTo>
                    <a:cubicBezTo>
                      <a:pt x="1430" y="268"/>
                      <a:pt x="1488" y="389"/>
                      <a:pt x="1586" y="428"/>
                    </a:cubicBezTo>
                    <a:cubicBezTo>
                      <a:pt x="1612" y="437"/>
                      <a:pt x="1639" y="442"/>
                      <a:pt x="1661" y="442"/>
                    </a:cubicBezTo>
                    <a:cubicBezTo>
                      <a:pt x="1741" y="442"/>
                      <a:pt x="1817" y="397"/>
                      <a:pt x="1848" y="322"/>
                    </a:cubicBezTo>
                    <a:cubicBezTo>
                      <a:pt x="1887" y="219"/>
                      <a:pt x="1838" y="104"/>
                      <a:pt x="1737" y="64"/>
                    </a:cubicBezTo>
                    <a:lnTo>
                      <a:pt x="1723" y="55"/>
                    </a:lnTo>
                    <a:cubicBezTo>
                      <a:pt x="1701" y="46"/>
                      <a:pt x="1678" y="42"/>
                      <a:pt x="1656" y="42"/>
                    </a:cubicBezTo>
                    <a:close/>
                    <a:moveTo>
                      <a:pt x="446" y="355"/>
                    </a:moveTo>
                    <a:cubicBezTo>
                      <a:pt x="387" y="355"/>
                      <a:pt x="328" y="380"/>
                      <a:pt x="289" y="428"/>
                    </a:cubicBezTo>
                    <a:lnTo>
                      <a:pt x="281" y="437"/>
                    </a:lnTo>
                    <a:cubicBezTo>
                      <a:pt x="214" y="522"/>
                      <a:pt x="232" y="641"/>
                      <a:pt x="316" y="708"/>
                    </a:cubicBezTo>
                    <a:cubicBezTo>
                      <a:pt x="352" y="739"/>
                      <a:pt x="392" y="752"/>
                      <a:pt x="436" y="752"/>
                    </a:cubicBezTo>
                    <a:cubicBezTo>
                      <a:pt x="498" y="752"/>
                      <a:pt x="556" y="725"/>
                      <a:pt x="596" y="676"/>
                    </a:cubicBezTo>
                    <a:cubicBezTo>
                      <a:pt x="667" y="588"/>
                      <a:pt x="654" y="469"/>
                      <a:pt x="570" y="397"/>
                    </a:cubicBezTo>
                    <a:cubicBezTo>
                      <a:pt x="534" y="369"/>
                      <a:pt x="490" y="355"/>
                      <a:pt x="446" y="355"/>
                    </a:cubicBezTo>
                    <a:close/>
                    <a:moveTo>
                      <a:pt x="2166" y="472"/>
                    </a:moveTo>
                    <a:cubicBezTo>
                      <a:pt x="2129" y="472"/>
                      <a:pt x="2091" y="483"/>
                      <a:pt x="2057" y="504"/>
                    </a:cubicBezTo>
                    <a:cubicBezTo>
                      <a:pt x="1963" y="561"/>
                      <a:pt x="1940" y="686"/>
                      <a:pt x="1994" y="779"/>
                    </a:cubicBezTo>
                    <a:cubicBezTo>
                      <a:pt x="2034" y="841"/>
                      <a:pt x="2096" y="877"/>
                      <a:pt x="2163" y="877"/>
                    </a:cubicBezTo>
                    <a:cubicBezTo>
                      <a:pt x="2198" y="877"/>
                      <a:pt x="2233" y="868"/>
                      <a:pt x="2264" y="846"/>
                    </a:cubicBezTo>
                    <a:cubicBezTo>
                      <a:pt x="2358" y="788"/>
                      <a:pt x="2389" y="668"/>
                      <a:pt x="2336" y="575"/>
                    </a:cubicBezTo>
                    <a:lnTo>
                      <a:pt x="2327" y="561"/>
                    </a:lnTo>
                    <a:cubicBezTo>
                      <a:pt x="2291" y="503"/>
                      <a:pt x="2229" y="472"/>
                      <a:pt x="2166" y="472"/>
                    </a:cubicBezTo>
                    <a:close/>
                    <a:moveTo>
                      <a:pt x="206" y="969"/>
                    </a:moveTo>
                    <a:cubicBezTo>
                      <a:pt x="99" y="969"/>
                      <a:pt x="10" y="1052"/>
                      <a:pt x="6" y="1156"/>
                    </a:cubicBezTo>
                    <a:lnTo>
                      <a:pt x="6" y="1170"/>
                    </a:lnTo>
                    <a:cubicBezTo>
                      <a:pt x="1" y="1280"/>
                      <a:pt x="86" y="1364"/>
                      <a:pt x="197" y="1369"/>
                    </a:cubicBezTo>
                    <a:lnTo>
                      <a:pt x="201" y="1369"/>
                    </a:lnTo>
                    <a:cubicBezTo>
                      <a:pt x="308" y="1369"/>
                      <a:pt x="396" y="1280"/>
                      <a:pt x="400" y="1174"/>
                    </a:cubicBezTo>
                    <a:cubicBezTo>
                      <a:pt x="406" y="1067"/>
                      <a:pt x="320" y="975"/>
                      <a:pt x="214" y="969"/>
                    </a:cubicBezTo>
                    <a:cubicBezTo>
                      <a:pt x="211" y="969"/>
                      <a:pt x="208" y="969"/>
                      <a:pt x="206" y="969"/>
                    </a:cubicBezTo>
                    <a:close/>
                    <a:moveTo>
                      <a:pt x="2313" y="1032"/>
                    </a:moveTo>
                    <a:cubicBezTo>
                      <a:pt x="2207" y="1032"/>
                      <a:pt x="2118" y="1125"/>
                      <a:pt x="2118" y="1231"/>
                    </a:cubicBezTo>
                    <a:cubicBezTo>
                      <a:pt x="2118" y="1342"/>
                      <a:pt x="2203" y="1432"/>
                      <a:pt x="2313" y="1432"/>
                    </a:cubicBezTo>
                    <a:cubicBezTo>
                      <a:pt x="2424" y="1432"/>
                      <a:pt x="2514" y="1347"/>
                      <a:pt x="2514" y="1241"/>
                    </a:cubicBezTo>
                    <a:lnTo>
                      <a:pt x="2514" y="1223"/>
                    </a:lnTo>
                    <a:cubicBezTo>
                      <a:pt x="2514" y="1112"/>
                      <a:pt x="2424" y="1032"/>
                      <a:pt x="2313" y="1032"/>
                    </a:cubicBezTo>
                    <a:close/>
                    <a:moveTo>
                      <a:pt x="377" y="1606"/>
                    </a:moveTo>
                    <a:cubicBezTo>
                      <a:pt x="340" y="1606"/>
                      <a:pt x="302" y="1617"/>
                      <a:pt x="267" y="1640"/>
                    </a:cubicBezTo>
                    <a:cubicBezTo>
                      <a:pt x="179" y="1698"/>
                      <a:pt x="152" y="1821"/>
                      <a:pt x="210" y="1911"/>
                    </a:cubicBezTo>
                    <a:lnTo>
                      <a:pt x="219" y="1924"/>
                    </a:lnTo>
                    <a:cubicBezTo>
                      <a:pt x="259" y="1981"/>
                      <a:pt x="316" y="2008"/>
                      <a:pt x="379" y="2008"/>
                    </a:cubicBezTo>
                    <a:cubicBezTo>
                      <a:pt x="414" y="2008"/>
                      <a:pt x="453" y="1999"/>
                      <a:pt x="490" y="1973"/>
                    </a:cubicBezTo>
                    <a:cubicBezTo>
                      <a:pt x="582" y="1915"/>
                      <a:pt x="600" y="1786"/>
                      <a:pt x="543" y="1698"/>
                    </a:cubicBezTo>
                    <a:cubicBezTo>
                      <a:pt x="503" y="1639"/>
                      <a:pt x="441" y="1606"/>
                      <a:pt x="377" y="1606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9" y="1679"/>
                      <a:pt x="1950" y="1729"/>
                    </a:cubicBezTo>
                    <a:lnTo>
                      <a:pt x="1940" y="1742"/>
                    </a:lnTo>
                    <a:cubicBezTo>
                      <a:pt x="1879" y="1831"/>
                      <a:pt x="1897" y="1955"/>
                      <a:pt x="1985" y="2022"/>
                    </a:cubicBezTo>
                    <a:cubicBezTo>
                      <a:pt x="2020" y="2048"/>
                      <a:pt x="2061" y="2057"/>
                      <a:pt x="2100" y="2057"/>
                    </a:cubicBezTo>
                    <a:cubicBezTo>
                      <a:pt x="2163" y="2057"/>
                      <a:pt x="2221" y="2030"/>
                      <a:pt x="2260" y="1977"/>
                    </a:cubicBezTo>
                    <a:lnTo>
                      <a:pt x="2264" y="1968"/>
                    </a:lnTo>
                    <a:cubicBezTo>
                      <a:pt x="2331" y="1884"/>
                      <a:pt x="2313" y="1760"/>
                      <a:pt x="2229" y="1694"/>
                    </a:cubicBezTo>
                    <a:cubicBezTo>
                      <a:pt x="2193" y="1666"/>
                      <a:pt x="2150" y="1653"/>
                      <a:pt x="2108" y="1653"/>
                    </a:cubicBezTo>
                    <a:close/>
                    <a:moveTo>
                      <a:pt x="895" y="2017"/>
                    </a:moveTo>
                    <a:cubicBezTo>
                      <a:pt x="814" y="2017"/>
                      <a:pt x="739" y="2067"/>
                      <a:pt x="711" y="2146"/>
                    </a:cubicBezTo>
                    <a:cubicBezTo>
                      <a:pt x="672" y="2248"/>
                      <a:pt x="725" y="2364"/>
                      <a:pt x="826" y="2399"/>
                    </a:cubicBezTo>
                    <a:lnTo>
                      <a:pt x="844" y="2407"/>
                    </a:lnTo>
                    <a:cubicBezTo>
                      <a:pt x="867" y="2413"/>
                      <a:pt x="885" y="2417"/>
                      <a:pt x="906" y="2417"/>
                    </a:cubicBezTo>
                    <a:cubicBezTo>
                      <a:pt x="986" y="2417"/>
                      <a:pt x="1062" y="2364"/>
                      <a:pt x="1093" y="2284"/>
                    </a:cubicBezTo>
                    <a:cubicBezTo>
                      <a:pt x="1129" y="2177"/>
                      <a:pt x="1066" y="2066"/>
                      <a:pt x="965" y="2030"/>
                    </a:cubicBezTo>
                    <a:cubicBezTo>
                      <a:pt x="942" y="2021"/>
                      <a:pt x="918" y="2017"/>
                      <a:pt x="895" y="2017"/>
                    </a:cubicBezTo>
                    <a:close/>
                    <a:moveTo>
                      <a:pt x="1562" y="2036"/>
                    </a:moveTo>
                    <a:cubicBezTo>
                      <a:pt x="1544" y="2036"/>
                      <a:pt x="1525" y="2038"/>
                      <a:pt x="1506" y="2044"/>
                    </a:cubicBezTo>
                    <a:cubicBezTo>
                      <a:pt x="1399" y="2075"/>
                      <a:pt x="1338" y="2181"/>
                      <a:pt x="1364" y="2288"/>
                    </a:cubicBezTo>
                    <a:cubicBezTo>
                      <a:pt x="1391" y="2376"/>
                      <a:pt x="1471" y="2434"/>
                      <a:pt x="1555" y="2434"/>
                    </a:cubicBezTo>
                    <a:cubicBezTo>
                      <a:pt x="1572" y="2434"/>
                      <a:pt x="1590" y="2434"/>
                      <a:pt x="1608" y="2425"/>
                    </a:cubicBezTo>
                    <a:lnTo>
                      <a:pt x="1625" y="2421"/>
                    </a:lnTo>
                    <a:cubicBezTo>
                      <a:pt x="1732" y="2390"/>
                      <a:pt x="1785" y="2279"/>
                      <a:pt x="1754" y="2177"/>
                    </a:cubicBezTo>
                    <a:cubicBezTo>
                      <a:pt x="1729" y="2090"/>
                      <a:pt x="1647" y="2036"/>
                      <a:pt x="1562" y="203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0"/>
              <p:cNvSpPr/>
              <p:nvPr/>
            </p:nvSpPr>
            <p:spPr>
              <a:xfrm>
                <a:off x="3766205" y="4343696"/>
                <a:ext cx="101027" cy="7572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724" extrusionOk="0">
                    <a:moveTo>
                      <a:pt x="365" y="1"/>
                    </a:moveTo>
                    <a:cubicBezTo>
                      <a:pt x="165" y="1"/>
                      <a:pt x="1" y="160"/>
                      <a:pt x="1" y="365"/>
                    </a:cubicBezTo>
                    <a:cubicBezTo>
                      <a:pt x="1" y="564"/>
                      <a:pt x="165" y="724"/>
                      <a:pt x="365" y="724"/>
                    </a:cubicBezTo>
                    <a:cubicBezTo>
                      <a:pt x="569" y="724"/>
                      <a:pt x="728" y="564"/>
                      <a:pt x="728" y="365"/>
                    </a:cubicBezTo>
                    <a:cubicBezTo>
                      <a:pt x="728" y="160"/>
                      <a:pt x="569" y="1"/>
                      <a:pt x="365" y="1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0"/>
              <p:cNvSpPr/>
              <p:nvPr/>
            </p:nvSpPr>
            <p:spPr>
              <a:xfrm>
                <a:off x="3803206" y="4271314"/>
                <a:ext cx="30211" cy="11056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057" extrusionOk="0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46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7" y="1008"/>
                      <a:pt x="217" y="946"/>
                    </a:cubicBezTo>
                    <a:lnTo>
                      <a:pt x="217" y="107"/>
                    </a:lnTo>
                    <a:cubicBezTo>
                      <a:pt x="217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0"/>
              <p:cNvSpPr/>
              <p:nvPr/>
            </p:nvSpPr>
            <p:spPr>
              <a:xfrm>
                <a:off x="5398566" y="4754141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0"/>
              <p:cNvSpPr/>
              <p:nvPr/>
            </p:nvSpPr>
            <p:spPr>
              <a:xfrm>
                <a:off x="5398566" y="4836773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" name="Google Shape;138;p10"/>
              <p:cNvGrpSpPr/>
              <p:nvPr/>
            </p:nvGrpSpPr>
            <p:grpSpPr>
              <a:xfrm>
                <a:off x="311626" y="3246656"/>
                <a:ext cx="2659372" cy="2357382"/>
                <a:chOff x="353753" y="2790099"/>
                <a:chExt cx="3269854" cy="2898539"/>
              </a:xfrm>
            </p:grpSpPr>
            <p:sp>
              <p:nvSpPr>
                <p:cNvPr id="139" name="Google Shape;139;p10"/>
                <p:cNvSpPr/>
                <p:nvPr/>
              </p:nvSpPr>
              <p:spPr>
                <a:xfrm>
                  <a:off x="353753" y="2790099"/>
                  <a:ext cx="3269854" cy="2898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95" h="20916" extrusionOk="0">
                      <a:moveTo>
                        <a:pt x="11792" y="2302"/>
                      </a:moveTo>
                      <a:cubicBezTo>
                        <a:pt x="15124" y="2302"/>
                        <a:pt x="18260" y="4362"/>
                        <a:pt x="19463" y="7670"/>
                      </a:cubicBezTo>
                      <a:cubicBezTo>
                        <a:pt x="20999" y="11896"/>
                        <a:pt x="18811" y="16587"/>
                        <a:pt x="14585" y="18123"/>
                      </a:cubicBezTo>
                      <a:cubicBezTo>
                        <a:pt x="13668" y="18456"/>
                        <a:pt x="12730" y="18614"/>
                        <a:pt x="11807" y="18614"/>
                      </a:cubicBezTo>
                      <a:cubicBezTo>
                        <a:pt x="8471" y="18614"/>
                        <a:pt x="5335" y="16553"/>
                        <a:pt x="4132" y="13240"/>
                      </a:cubicBezTo>
                      <a:cubicBezTo>
                        <a:pt x="2597" y="9016"/>
                        <a:pt x="4785" y="4329"/>
                        <a:pt x="9015" y="2793"/>
                      </a:cubicBezTo>
                      <a:cubicBezTo>
                        <a:pt x="9931" y="2460"/>
                        <a:pt x="10869" y="2302"/>
                        <a:pt x="11792" y="2302"/>
                      </a:cubicBezTo>
                      <a:close/>
                      <a:moveTo>
                        <a:pt x="11797" y="1"/>
                      </a:moveTo>
                      <a:cubicBezTo>
                        <a:pt x="10612" y="1"/>
                        <a:pt x="9407" y="204"/>
                        <a:pt x="8229" y="632"/>
                      </a:cubicBezTo>
                      <a:cubicBezTo>
                        <a:pt x="2801" y="2602"/>
                        <a:pt x="0" y="8602"/>
                        <a:pt x="1971" y="14027"/>
                      </a:cubicBezTo>
                      <a:cubicBezTo>
                        <a:pt x="3517" y="18276"/>
                        <a:pt x="7529" y="20915"/>
                        <a:pt x="11802" y="20915"/>
                      </a:cubicBezTo>
                      <a:cubicBezTo>
                        <a:pt x="12987" y="20915"/>
                        <a:pt x="14192" y="20712"/>
                        <a:pt x="15370" y="20285"/>
                      </a:cubicBezTo>
                      <a:cubicBezTo>
                        <a:pt x="20794" y="18310"/>
                        <a:pt x="23595" y="12314"/>
                        <a:pt x="21624" y="6885"/>
                      </a:cubicBezTo>
                      <a:cubicBezTo>
                        <a:pt x="20081" y="2639"/>
                        <a:pt x="16069" y="1"/>
                        <a:pt x="117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10"/>
                <p:cNvSpPr/>
                <p:nvPr/>
              </p:nvSpPr>
              <p:spPr>
                <a:xfrm>
                  <a:off x="759660" y="3615075"/>
                  <a:ext cx="2424778" cy="1240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7" h="8954" extrusionOk="0">
                      <a:moveTo>
                        <a:pt x="16409" y="1"/>
                      </a:moveTo>
                      <a:cubicBezTo>
                        <a:pt x="16294" y="1"/>
                        <a:pt x="16177" y="20"/>
                        <a:pt x="16063" y="62"/>
                      </a:cubicBezTo>
                      <a:lnTo>
                        <a:pt x="787" y="5615"/>
                      </a:lnTo>
                      <a:cubicBezTo>
                        <a:pt x="277" y="5801"/>
                        <a:pt x="1" y="6355"/>
                        <a:pt x="183" y="6844"/>
                      </a:cubicBezTo>
                      <a:cubicBezTo>
                        <a:pt x="321" y="7226"/>
                        <a:pt x="690" y="7461"/>
                        <a:pt x="1087" y="7461"/>
                      </a:cubicBezTo>
                      <a:cubicBezTo>
                        <a:pt x="1202" y="7461"/>
                        <a:pt x="1320" y="7441"/>
                        <a:pt x="1434" y="7399"/>
                      </a:cubicBezTo>
                      <a:lnTo>
                        <a:pt x="3032" y="6822"/>
                      </a:lnTo>
                      <a:cubicBezTo>
                        <a:pt x="3218" y="6755"/>
                        <a:pt x="3407" y="6723"/>
                        <a:pt x="3592" y="6723"/>
                      </a:cubicBezTo>
                      <a:cubicBezTo>
                        <a:pt x="4229" y="6723"/>
                        <a:pt x="4819" y="7098"/>
                        <a:pt x="5038" y="7709"/>
                      </a:cubicBezTo>
                      <a:lnTo>
                        <a:pt x="5070" y="7785"/>
                      </a:lnTo>
                      <a:cubicBezTo>
                        <a:pt x="5331" y="8508"/>
                        <a:pt x="6033" y="8953"/>
                        <a:pt x="6787" y="8953"/>
                      </a:cubicBezTo>
                      <a:cubicBezTo>
                        <a:pt x="7005" y="8953"/>
                        <a:pt x="7227" y="8916"/>
                        <a:pt x="7444" y="8837"/>
                      </a:cubicBezTo>
                      <a:lnTo>
                        <a:pt x="12047" y="7164"/>
                      </a:lnTo>
                      <a:cubicBezTo>
                        <a:pt x="13019" y="6813"/>
                        <a:pt x="13533" y="5761"/>
                        <a:pt x="13196" y="4833"/>
                      </a:cubicBezTo>
                      <a:lnTo>
                        <a:pt x="13121" y="4630"/>
                      </a:lnTo>
                      <a:cubicBezTo>
                        <a:pt x="12859" y="3911"/>
                        <a:pt x="13254" y="3106"/>
                        <a:pt x="14004" y="2836"/>
                      </a:cubicBezTo>
                      <a:lnTo>
                        <a:pt x="16712" y="1851"/>
                      </a:lnTo>
                      <a:cubicBezTo>
                        <a:pt x="17222" y="1664"/>
                        <a:pt x="17497" y="1109"/>
                        <a:pt x="17320" y="617"/>
                      </a:cubicBezTo>
                      <a:cubicBezTo>
                        <a:pt x="17178" y="238"/>
                        <a:pt x="16807" y="1"/>
                        <a:pt x="164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1" name="Google Shape;141;p10"/>
              <p:cNvSpPr/>
              <p:nvPr/>
            </p:nvSpPr>
            <p:spPr>
              <a:xfrm>
                <a:off x="3268016" y="4754141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0"/>
              <p:cNvSpPr/>
              <p:nvPr/>
            </p:nvSpPr>
            <p:spPr>
              <a:xfrm>
                <a:off x="3268016" y="4836773"/>
                <a:ext cx="726588" cy="16317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156" extrusionOk="0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3" name="Google Shape;143;p10"/>
          <p:cNvSpPr/>
          <p:nvPr/>
        </p:nvSpPr>
        <p:spPr>
          <a:xfrm rot="-2046914">
            <a:off x="-7837653" y="-4105986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1"/>
          <p:cNvSpPr/>
          <p:nvPr/>
        </p:nvSpPr>
        <p:spPr>
          <a:xfrm rot="-2046914">
            <a:off x="7154697" y="-1044372"/>
            <a:ext cx="10349659" cy="8211979"/>
          </a:xfrm>
          <a:prstGeom prst="ellipse">
            <a:avLst/>
          </a:pr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1"/>
          <p:cNvSpPr/>
          <p:nvPr/>
        </p:nvSpPr>
        <p:spPr>
          <a:xfrm rot="-2046914">
            <a:off x="-7837653" y="-4073147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1"/>
          <p:cNvSpPr/>
          <p:nvPr/>
        </p:nvSpPr>
        <p:spPr>
          <a:xfrm>
            <a:off x="7609560" y="4513643"/>
            <a:ext cx="62529" cy="503891"/>
          </a:xfrm>
          <a:custGeom>
            <a:avLst/>
            <a:gdLst/>
            <a:ahLst/>
            <a:cxnLst/>
            <a:rect l="l" t="t" r="r" b="b"/>
            <a:pathLst>
              <a:path w="427" h="3441" extrusionOk="0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9" y="3440"/>
                  <a:pt x="214" y="3440"/>
                </a:cubicBezTo>
                <a:cubicBezTo>
                  <a:pt x="334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1"/>
          <p:cNvSpPr/>
          <p:nvPr/>
        </p:nvSpPr>
        <p:spPr>
          <a:xfrm>
            <a:off x="7486262" y="4830089"/>
            <a:ext cx="321723" cy="171185"/>
          </a:xfrm>
          <a:custGeom>
            <a:avLst/>
            <a:gdLst/>
            <a:ahLst/>
            <a:cxnLst/>
            <a:rect l="l" t="t" r="r" b="b"/>
            <a:pathLst>
              <a:path w="2197" h="1169" extrusionOk="0">
                <a:moveTo>
                  <a:pt x="58" y="1"/>
                </a:moveTo>
                <a:cubicBezTo>
                  <a:pt x="27" y="1"/>
                  <a:pt x="0" y="28"/>
                  <a:pt x="0" y="64"/>
                </a:cubicBezTo>
                <a:lnTo>
                  <a:pt x="0" y="1107"/>
                </a:lnTo>
                <a:cubicBezTo>
                  <a:pt x="0" y="1142"/>
                  <a:pt x="27" y="1168"/>
                  <a:pt x="58" y="1168"/>
                </a:cubicBezTo>
                <a:lnTo>
                  <a:pt x="2139" y="1168"/>
                </a:lnTo>
                <a:cubicBezTo>
                  <a:pt x="2170" y="1168"/>
                  <a:pt x="2196" y="1142"/>
                  <a:pt x="2196" y="1107"/>
                </a:cubicBezTo>
                <a:lnTo>
                  <a:pt x="2196" y="64"/>
                </a:lnTo>
                <a:cubicBezTo>
                  <a:pt x="2196" y="28"/>
                  <a:pt x="2170" y="1"/>
                  <a:pt x="2139" y="1"/>
                </a:cubicBezTo>
                <a:lnTo>
                  <a:pt x="2037" y="1"/>
                </a:lnTo>
                <a:lnTo>
                  <a:pt x="2037" y="1027"/>
                </a:lnTo>
                <a:lnTo>
                  <a:pt x="160" y="1027"/>
                </a:lnTo>
                <a:lnTo>
                  <a:pt x="1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1"/>
          <p:cNvSpPr/>
          <p:nvPr/>
        </p:nvSpPr>
        <p:spPr>
          <a:xfrm>
            <a:off x="7483479" y="4724217"/>
            <a:ext cx="331095" cy="22258"/>
          </a:xfrm>
          <a:custGeom>
            <a:avLst/>
            <a:gdLst/>
            <a:ahLst/>
            <a:cxnLst/>
            <a:rect l="l" t="t" r="r" b="b"/>
            <a:pathLst>
              <a:path w="2261" h="152" extrusionOk="0">
                <a:moveTo>
                  <a:pt x="15" y="1"/>
                </a:moveTo>
                <a:cubicBezTo>
                  <a:pt x="5" y="1"/>
                  <a:pt x="1" y="5"/>
                  <a:pt x="1" y="9"/>
                </a:cubicBezTo>
                <a:lnTo>
                  <a:pt x="1" y="152"/>
                </a:lnTo>
                <a:lnTo>
                  <a:pt x="2260" y="152"/>
                </a:lnTo>
                <a:lnTo>
                  <a:pt x="2260" y="9"/>
                </a:lnTo>
                <a:cubicBezTo>
                  <a:pt x="2260" y="5"/>
                  <a:pt x="2256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1"/>
          <p:cNvSpPr/>
          <p:nvPr/>
        </p:nvSpPr>
        <p:spPr>
          <a:xfrm>
            <a:off x="7505737" y="4761411"/>
            <a:ext cx="286578" cy="181290"/>
          </a:xfrm>
          <a:custGeom>
            <a:avLst/>
            <a:gdLst/>
            <a:ahLst/>
            <a:cxnLst/>
            <a:rect l="l" t="t" r="r" b="b"/>
            <a:pathLst>
              <a:path w="1957" h="1238" extrusionOk="0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7" y="1238"/>
                  <a:pt x="40" y="1238"/>
                </a:cubicBezTo>
                <a:lnTo>
                  <a:pt x="1918" y="1238"/>
                </a:lnTo>
                <a:cubicBezTo>
                  <a:pt x="1940" y="1238"/>
                  <a:pt x="1957" y="1220"/>
                  <a:pt x="1957" y="1198"/>
                </a:cubicBezTo>
                <a:lnTo>
                  <a:pt x="195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1"/>
          <p:cNvSpPr/>
          <p:nvPr/>
        </p:nvSpPr>
        <p:spPr>
          <a:xfrm>
            <a:off x="7483479" y="4746328"/>
            <a:ext cx="331095" cy="15229"/>
          </a:xfrm>
          <a:custGeom>
            <a:avLst/>
            <a:gdLst/>
            <a:ahLst/>
            <a:cxnLst/>
            <a:rect l="l" t="t" r="r" b="b"/>
            <a:pathLst>
              <a:path w="2261" h="104" extrusionOk="0">
                <a:moveTo>
                  <a:pt x="1" y="1"/>
                </a:moveTo>
                <a:lnTo>
                  <a:pt x="152" y="103"/>
                </a:lnTo>
                <a:lnTo>
                  <a:pt x="2109" y="103"/>
                </a:lnTo>
                <a:lnTo>
                  <a:pt x="22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1"/>
          <p:cNvSpPr/>
          <p:nvPr/>
        </p:nvSpPr>
        <p:spPr>
          <a:xfrm>
            <a:off x="6098496" y="4513643"/>
            <a:ext cx="62529" cy="503891"/>
          </a:xfrm>
          <a:custGeom>
            <a:avLst/>
            <a:gdLst/>
            <a:ahLst/>
            <a:cxnLst/>
            <a:rect l="l" t="t" r="r" b="b"/>
            <a:pathLst>
              <a:path w="427" h="3441" extrusionOk="0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4" y="3440"/>
                  <a:pt x="214" y="3440"/>
                </a:cubicBezTo>
                <a:cubicBezTo>
                  <a:pt x="329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1"/>
          <p:cNvSpPr/>
          <p:nvPr/>
        </p:nvSpPr>
        <p:spPr>
          <a:xfrm>
            <a:off x="5974466" y="4830089"/>
            <a:ext cx="322455" cy="171185"/>
          </a:xfrm>
          <a:custGeom>
            <a:avLst/>
            <a:gdLst/>
            <a:ahLst/>
            <a:cxnLst/>
            <a:rect l="l" t="t" r="r" b="b"/>
            <a:pathLst>
              <a:path w="2202" h="1169" extrusionOk="0">
                <a:moveTo>
                  <a:pt x="62" y="1"/>
                </a:moveTo>
                <a:cubicBezTo>
                  <a:pt x="27" y="1"/>
                  <a:pt x="0" y="28"/>
                  <a:pt x="0" y="64"/>
                </a:cubicBezTo>
                <a:lnTo>
                  <a:pt x="0" y="1107"/>
                </a:lnTo>
                <a:cubicBezTo>
                  <a:pt x="0" y="1142"/>
                  <a:pt x="27" y="1168"/>
                  <a:pt x="62" y="1168"/>
                </a:cubicBezTo>
                <a:lnTo>
                  <a:pt x="2139" y="1168"/>
                </a:lnTo>
                <a:cubicBezTo>
                  <a:pt x="2175" y="1168"/>
                  <a:pt x="2202" y="1142"/>
                  <a:pt x="2202" y="1107"/>
                </a:cubicBezTo>
                <a:lnTo>
                  <a:pt x="2202" y="64"/>
                </a:lnTo>
                <a:cubicBezTo>
                  <a:pt x="2202" y="28"/>
                  <a:pt x="2175" y="1"/>
                  <a:pt x="2139" y="1"/>
                </a:cubicBezTo>
                <a:lnTo>
                  <a:pt x="2042" y="1"/>
                </a:lnTo>
                <a:lnTo>
                  <a:pt x="2042" y="1027"/>
                </a:lnTo>
                <a:lnTo>
                  <a:pt x="160" y="1027"/>
                </a:lnTo>
                <a:lnTo>
                  <a:pt x="1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1"/>
          <p:cNvSpPr/>
          <p:nvPr/>
        </p:nvSpPr>
        <p:spPr>
          <a:xfrm>
            <a:off x="5972562" y="4724217"/>
            <a:ext cx="330217" cy="22258"/>
          </a:xfrm>
          <a:custGeom>
            <a:avLst/>
            <a:gdLst/>
            <a:ahLst/>
            <a:cxnLst/>
            <a:rect l="l" t="t" r="r" b="b"/>
            <a:pathLst>
              <a:path w="2255" h="152" extrusionOk="0">
                <a:moveTo>
                  <a:pt x="9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4" y="152"/>
                </a:lnTo>
                <a:lnTo>
                  <a:pt x="2254" y="9"/>
                </a:lnTo>
                <a:cubicBezTo>
                  <a:pt x="2254" y="5"/>
                  <a:pt x="2250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1"/>
          <p:cNvSpPr/>
          <p:nvPr/>
        </p:nvSpPr>
        <p:spPr>
          <a:xfrm>
            <a:off x="5994527" y="4761411"/>
            <a:ext cx="286139" cy="181290"/>
          </a:xfrm>
          <a:custGeom>
            <a:avLst/>
            <a:gdLst/>
            <a:ahLst/>
            <a:cxnLst/>
            <a:rect l="l" t="t" r="r" b="b"/>
            <a:pathLst>
              <a:path w="1954" h="1238" extrusionOk="0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9" y="1238"/>
                  <a:pt x="37" y="1238"/>
                </a:cubicBezTo>
                <a:lnTo>
                  <a:pt x="1918" y="1238"/>
                </a:lnTo>
                <a:cubicBezTo>
                  <a:pt x="1940" y="1238"/>
                  <a:pt x="1954" y="1220"/>
                  <a:pt x="1954" y="1198"/>
                </a:cubicBezTo>
                <a:lnTo>
                  <a:pt x="19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1"/>
          <p:cNvSpPr/>
          <p:nvPr/>
        </p:nvSpPr>
        <p:spPr>
          <a:xfrm>
            <a:off x="5972562" y="4746328"/>
            <a:ext cx="330217" cy="15229"/>
          </a:xfrm>
          <a:custGeom>
            <a:avLst/>
            <a:gdLst/>
            <a:ahLst/>
            <a:cxnLst/>
            <a:rect l="l" t="t" r="r" b="b"/>
            <a:pathLst>
              <a:path w="2255" h="104" extrusionOk="0">
                <a:moveTo>
                  <a:pt x="0" y="1"/>
                </a:moveTo>
                <a:lnTo>
                  <a:pt x="150" y="103"/>
                </a:lnTo>
                <a:lnTo>
                  <a:pt x="2104" y="103"/>
                </a:lnTo>
                <a:lnTo>
                  <a:pt x="225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1"/>
          <p:cNvSpPr/>
          <p:nvPr/>
        </p:nvSpPr>
        <p:spPr>
          <a:xfrm>
            <a:off x="2966543" y="4513643"/>
            <a:ext cx="62529" cy="503891"/>
          </a:xfrm>
          <a:custGeom>
            <a:avLst/>
            <a:gdLst/>
            <a:ahLst/>
            <a:cxnLst/>
            <a:rect l="l" t="t" r="r" b="b"/>
            <a:pathLst>
              <a:path w="427" h="3441" extrusionOk="0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8" y="3440"/>
                  <a:pt x="214" y="3440"/>
                </a:cubicBezTo>
                <a:cubicBezTo>
                  <a:pt x="333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1"/>
          <p:cNvSpPr/>
          <p:nvPr/>
        </p:nvSpPr>
        <p:spPr>
          <a:xfrm>
            <a:off x="2842952" y="4830089"/>
            <a:ext cx="322602" cy="171185"/>
          </a:xfrm>
          <a:custGeom>
            <a:avLst/>
            <a:gdLst/>
            <a:ahLst/>
            <a:cxnLst/>
            <a:rect l="l" t="t" r="r" b="b"/>
            <a:pathLst>
              <a:path w="2203" h="1169" extrusionOk="0">
                <a:moveTo>
                  <a:pt x="58" y="1"/>
                </a:moveTo>
                <a:cubicBezTo>
                  <a:pt x="28" y="1"/>
                  <a:pt x="1" y="28"/>
                  <a:pt x="1" y="64"/>
                </a:cubicBezTo>
                <a:lnTo>
                  <a:pt x="1" y="1107"/>
                </a:lnTo>
                <a:cubicBezTo>
                  <a:pt x="1" y="1142"/>
                  <a:pt x="28" y="1168"/>
                  <a:pt x="58" y="1168"/>
                </a:cubicBezTo>
                <a:lnTo>
                  <a:pt x="2140" y="1168"/>
                </a:lnTo>
                <a:cubicBezTo>
                  <a:pt x="2176" y="1168"/>
                  <a:pt x="2203" y="1142"/>
                  <a:pt x="2203" y="1107"/>
                </a:cubicBezTo>
                <a:lnTo>
                  <a:pt x="2203" y="64"/>
                </a:lnTo>
                <a:cubicBezTo>
                  <a:pt x="2203" y="28"/>
                  <a:pt x="2176" y="1"/>
                  <a:pt x="2140" y="1"/>
                </a:cubicBezTo>
                <a:lnTo>
                  <a:pt x="2039" y="1"/>
                </a:lnTo>
                <a:lnTo>
                  <a:pt x="2039" y="1027"/>
                </a:lnTo>
                <a:lnTo>
                  <a:pt x="161" y="1027"/>
                </a:lnTo>
                <a:lnTo>
                  <a:pt x="16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1"/>
          <p:cNvSpPr/>
          <p:nvPr/>
        </p:nvSpPr>
        <p:spPr>
          <a:xfrm>
            <a:off x="2841195" y="4724217"/>
            <a:ext cx="330217" cy="22258"/>
          </a:xfrm>
          <a:custGeom>
            <a:avLst/>
            <a:gdLst/>
            <a:ahLst/>
            <a:cxnLst/>
            <a:rect l="l" t="t" r="r" b="b"/>
            <a:pathLst>
              <a:path w="2255" h="152" extrusionOk="0">
                <a:moveTo>
                  <a:pt x="9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4" y="152"/>
                </a:lnTo>
                <a:lnTo>
                  <a:pt x="2254" y="9"/>
                </a:lnTo>
                <a:cubicBezTo>
                  <a:pt x="2254" y="5"/>
                  <a:pt x="2250" y="1"/>
                  <a:pt x="224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1"/>
          <p:cNvSpPr/>
          <p:nvPr/>
        </p:nvSpPr>
        <p:spPr>
          <a:xfrm>
            <a:off x="2862574" y="4761411"/>
            <a:ext cx="286725" cy="181290"/>
          </a:xfrm>
          <a:custGeom>
            <a:avLst/>
            <a:gdLst/>
            <a:ahLst/>
            <a:cxnLst/>
            <a:rect l="l" t="t" r="r" b="b"/>
            <a:pathLst>
              <a:path w="1958" h="1238" extrusionOk="0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8" y="1238"/>
                  <a:pt x="41" y="1238"/>
                </a:cubicBezTo>
                <a:lnTo>
                  <a:pt x="1917" y="1238"/>
                </a:lnTo>
                <a:cubicBezTo>
                  <a:pt x="1940" y="1238"/>
                  <a:pt x="1958" y="1220"/>
                  <a:pt x="1958" y="1198"/>
                </a:cubicBezTo>
                <a:lnTo>
                  <a:pt x="19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"/>
          <p:cNvSpPr/>
          <p:nvPr/>
        </p:nvSpPr>
        <p:spPr>
          <a:xfrm>
            <a:off x="2841195" y="4746328"/>
            <a:ext cx="330217" cy="15229"/>
          </a:xfrm>
          <a:custGeom>
            <a:avLst/>
            <a:gdLst/>
            <a:ahLst/>
            <a:cxnLst/>
            <a:rect l="l" t="t" r="r" b="b"/>
            <a:pathLst>
              <a:path w="2255" h="104" extrusionOk="0">
                <a:moveTo>
                  <a:pt x="0" y="1"/>
                </a:moveTo>
                <a:lnTo>
                  <a:pt x="146" y="103"/>
                </a:lnTo>
                <a:lnTo>
                  <a:pt x="2104" y="103"/>
                </a:lnTo>
                <a:lnTo>
                  <a:pt x="225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1"/>
          <p:cNvSpPr/>
          <p:nvPr/>
        </p:nvSpPr>
        <p:spPr>
          <a:xfrm>
            <a:off x="1455333" y="4513643"/>
            <a:ext cx="62529" cy="503891"/>
          </a:xfrm>
          <a:custGeom>
            <a:avLst/>
            <a:gdLst/>
            <a:ahLst/>
            <a:cxnLst/>
            <a:rect l="l" t="t" r="r" b="b"/>
            <a:pathLst>
              <a:path w="427" h="3441" extrusionOk="0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5" y="3440"/>
                  <a:pt x="214" y="3440"/>
                </a:cubicBezTo>
                <a:cubicBezTo>
                  <a:pt x="330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1"/>
          <p:cNvSpPr/>
          <p:nvPr/>
        </p:nvSpPr>
        <p:spPr>
          <a:xfrm>
            <a:off x="1331156" y="4830089"/>
            <a:ext cx="322602" cy="171185"/>
          </a:xfrm>
          <a:custGeom>
            <a:avLst/>
            <a:gdLst/>
            <a:ahLst/>
            <a:cxnLst/>
            <a:rect l="l" t="t" r="r" b="b"/>
            <a:pathLst>
              <a:path w="2203" h="1169" extrusionOk="0">
                <a:moveTo>
                  <a:pt x="64" y="1"/>
                </a:moveTo>
                <a:cubicBezTo>
                  <a:pt x="28" y="1"/>
                  <a:pt x="1" y="28"/>
                  <a:pt x="1" y="64"/>
                </a:cubicBezTo>
                <a:lnTo>
                  <a:pt x="1" y="1107"/>
                </a:lnTo>
                <a:cubicBezTo>
                  <a:pt x="1" y="1142"/>
                  <a:pt x="28" y="1168"/>
                  <a:pt x="64" y="1168"/>
                </a:cubicBezTo>
                <a:lnTo>
                  <a:pt x="2145" y="1168"/>
                </a:lnTo>
                <a:cubicBezTo>
                  <a:pt x="2176" y="1168"/>
                  <a:pt x="2203" y="1142"/>
                  <a:pt x="2203" y="1107"/>
                </a:cubicBezTo>
                <a:lnTo>
                  <a:pt x="2203" y="64"/>
                </a:lnTo>
                <a:cubicBezTo>
                  <a:pt x="2203" y="28"/>
                  <a:pt x="2176" y="1"/>
                  <a:pt x="2145" y="1"/>
                </a:cubicBezTo>
                <a:lnTo>
                  <a:pt x="2043" y="1"/>
                </a:lnTo>
                <a:lnTo>
                  <a:pt x="2043" y="1027"/>
                </a:lnTo>
                <a:lnTo>
                  <a:pt x="166" y="1027"/>
                </a:lnTo>
                <a:lnTo>
                  <a:pt x="16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1"/>
          <p:cNvSpPr/>
          <p:nvPr/>
        </p:nvSpPr>
        <p:spPr>
          <a:xfrm>
            <a:off x="1329399" y="4724217"/>
            <a:ext cx="330363" cy="22258"/>
          </a:xfrm>
          <a:custGeom>
            <a:avLst/>
            <a:gdLst/>
            <a:ahLst/>
            <a:cxnLst/>
            <a:rect l="l" t="t" r="r" b="b"/>
            <a:pathLst>
              <a:path w="2256" h="152" extrusionOk="0">
                <a:moveTo>
                  <a:pt x="13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5" y="152"/>
                </a:lnTo>
                <a:lnTo>
                  <a:pt x="2255" y="9"/>
                </a:lnTo>
                <a:cubicBezTo>
                  <a:pt x="2255" y="5"/>
                  <a:pt x="2250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1"/>
          <p:cNvSpPr/>
          <p:nvPr/>
        </p:nvSpPr>
        <p:spPr>
          <a:xfrm>
            <a:off x="1351510" y="4761411"/>
            <a:ext cx="286725" cy="181290"/>
          </a:xfrm>
          <a:custGeom>
            <a:avLst/>
            <a:gdLst/>
            <a:ahLst/>
            <a:cxnLst/>
            <a:rect l="l" t="t" r="r" b="b"/>
            <a:pathLst>
              <a:path w="1958" h="1238" extrusionOk="0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7" y="1238"/>
                  <a:pt x="40" y="1238"/>
                </a:cubicBezTo>
                <a:lnTo>
                  <a:pt x="1918" y="1238"/>
                </a:lnTo>
                <a:cubicBezTo>
                  <a:pt x="1939" y="1238"/>
                  <a:pt x="1957" y="1220"/>
                  <a:pt x="1957" y="1198"/>
                </a:cubicBezTo>
                <a:lnTo>
                  <a:pt x="195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1"/>
          <p:cNvSpPr/>
          <p:nvPr/>
        </p:nvSpPr>
        <p:spPr>
          <a:xfrm>
            <a:off x="1329399" y="4746328"/>
            <a:ext cx="330363" cy="15229"/>
          </a:xfrm>
          <a:custGeom>
            <a:avLst/>
            <a:gdLst/>
            <a:ahLst/>
            <a:cxnLst/>
            <a:rect l="l" t="t" r="r" b="b"/>
            <a:pathLst>
              <a:path w="2256" h="104" extrusionOk="0">
                <a:moveTo>
                  <a:pt x="0" y="1"/>
                </a:moveTo>
                <a:lnTo>
                  <a:pt x="151" y="103"/>
                </a:lnTo>
                <a:lnTo>
                  <a:pt x="2108" y="103"/>
                </a:lnTo>
                <a:lnTo>
                  <a:pt x="225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1"/>
          <p:cNvSpPr/>
          <p:nvPr/>
        </p:nvSpPr>
        <p:spPr>
          <a:xfrm>
            <a:off x="4292366" y="4327671"/>
            <a:ext cx="541672" cy="3541152"/>
          </a:xfrm>
          <a:custGeom>
            <a:avLst/>
            <a:gdLst/>
            <a:ahLst/>
            <a:cxnLst/>
            <a:rect l="l" t="t" r="r" b="b"/>
            <a:pathLst>
              <a:path w="3699" h="24182" extrusionOk="0">
                <a:moveTo>
                  <a:pt x="1" y="1"/>
                </a:moveTo>
                <a:lnTo>
                  <a:pt x="1" y="24181"/>
                </a:lnTo>
                <a:lnTo>
                  <a:pt x="3698" y="24181"/>
                </a:lnTo>
                <a:lnTo>
                  <a:pt x="36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1"/>
          <p:cNvSpPr/>
          <p:nvPr/>
        </p:nvSpPr>
        <p:spPr>
          <a:xfrm>
            <a:off x="4292366" y="4327671"/>
            <a:ext cx="174993" cy="3541152"/>
          </a:xfrm>
          <a:custGeom>
            <a:avLst/>
            <a:gdLst/>
            <a:ahLst/>
            <a:cxnLst/>
            <a:rect l="l" t="t" r="r" b="b"/>
            <a:pathLst>
              <a:path w="1195" h="24182" extrusionOk="0">
                <a:moveTo>
                  <a:pt x="1" y="1"/>
                </a:moveTo>
                <a:lnTo>
                  <a:pt x="1" y="24181"/>
                </a:lnTo>
                <a:lnTo>
                  <a:pt x="1195" y="24181"/>
                </a:lnTo>
                <a:lnTo>
                  <a:pt x="119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1"/>
          <p:cNvSpPr/>
          <p:nvPr/>
        </p:nvSpPr>
        <p:spPr>
          <a:xfrm>
            <a:off x="4673976" y="4327671"/>
            <a:ext cx="160056" cy="3541152"/>
          </a:xfrm>
          <a:custGeom>
            <a:avLst/>
            <a:gdLst/>
            <a:ahLst/>
            <a:cxnLst/>
            <a:rect l="l" t="t" r="r" b="b"/>
            <a:pathLst>
              <a:path w="1093" h="24182" extrusionOk="0">
                <a:moveTo>
                  <a:pt x="0" y="1"/>
                </a:moveTo>
                <a:lnTo>
                  <a:pt x="0" y="24181"/>
                </a:lnTo>
                <a:lnTo>
                  <a:pt x="1092" y="24181"/>
                </a:lnTo>
                <a:lnTo>
                  <a:pt x="109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1"/>
          <p:cNvSpPr/>
          <p:nvPr/>
        </p:nvSpPr>
        <p:spPr>
          <a:xfrm>
            <a:off x="4467210" y="4507054"/>
            <a:ext cx="206916" cy="430526"/>
          </a:xfrm>
          <a:custGeom>
            <a:avLst/>
            <a:gdLst/>
            <a:ahLst/>
            <a:cxnLst/>
            <a:rect l="l" t="t" r="r" b="b"/>
            <a:pathLst>
              <a:path w="1413" h="2940" extrusionOk="0">
                <a:moveTo>
                  <a:pt x="1" y="1"/>
                </a:moveTo>
                <a:lnTo>
                  <a:pt x="1" y="2367"/>
                </a:lnTo>
                <a:lnTo>
                  <a:pt x="1412" y="2940"/>
                </a:lnTo>
                <a:lnTo>
                  <a:pt x="1412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1"/>
          <p:cNvSpPr/>
          <p:nvPr/>
        </p:nvSpPr>
        <p:spPr>
          <a:xfrm>
            <a:off x="4292366" y="4507054"/>
            <a:ext cx="174993" cy="346618"/>
          </a:xfrm>
          <a:custGeom>
            <a:avLst/>
            <a:gdLst/>
            <a:ahLst/>
            <a:cxnLst/>
            <a:rect l="l" t="t" r="r" b="b"/>
            <a:pathLst>
              <a:path w="1195" h="2367" extrusionOk="0">
                <a:moveTo>
                  <a:pt x="1" y="1"/>
                </a:moveTo>
                <a:lnTo>
                  <a:pt x="1" y="1883"/>
                </a:lnTo>
                <a:lnTo>
                  <a:pt x="1195" y="2367"/>
                </a:lnTo>
                <a:lnTo>
                  <a:pt x="1195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1"/>
          <p:cNvSpPr/>
          <p:nvPr/>
        </p:nvSpPr>
        <p:spPr>
          <a:xfrm>
            <a:off x="4673976" y="4507054"/>
            <a:ext cx="160056" cy="495398"/>
          </a:xfrm>
          <a:custGeom>
            <a:avLst/>
            <a:gdLst/>
            <a:ahLst/>
            <a:cxnLst/>
            <a:rect l="l" t="t" r="r" b="b"/>
            <a:pathLst>
              <a:path w="1093" h="3383" extrusionOk="0">
                <a:moveTo>
                  <a:pt x="0" y="1"/>
                </a:moveTo>
                <a:lnTo>
                  <a:pt x="0" y="2940"/>
                </a:lnTo>
                <a:lnTo>
                  <a:pt x="1092" y="3383"/>
                </a:lnTo>
                <a:lnTo>
                  <a:pt x="1092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1"/>
          <p:cNvSpPr/>
          <p:nvPr/>
        </p:nvSpPr>
        <p:spPr>
          <a:xfrm>
            <a:off x="713200" y="572348"/>
            <a:ext cx="7717549" cy="3997304"/>
          </a:xfrm>
          <a:custGeom>
            <a:avLst/>
            <a:gdLst/>
            <a:ahLst/>
            <a:cxnLst/>
            <a:rect l="l" t="t" r="r" b="b"/>
            <a:pathLst>
              <a:path w="52702" h="27297" extrusionOk="0">
                <a:moveTo>
                  <a:pt x="1" y="1"/>
                </a:moveTo>
                <a:lnTo>
                  <a:pt x="1" y="27297"/>
                </a:lnTo>
                <a:lnTo>
                  <a:pt x="52702" y="27297"/>
                </a:lnTo>
                <a:lnTo>
                  <a:pt x="527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1"/>
          <p:cNvSpPr/>
          <p:nvPr/>
        </p:nvSpPr>
        <p:spPr>
          <a:xfrm>
            <a:off x="8320649" y="657573"/>
            <a:ext cx="29434" cy="3827144"/>
          </a:xfrm>
          <a:custGeom>
            <a:avLst/>
            <a:gdLst/>
            <a:ahLst/>
            <a:cxnLst/>
            <a:rect l="l" t="t" r="r" b="b"/>
            <a:pathLst>
              <a:path w="201" h="26135" extrusionOk="0">
                <a:moveTo>
                  <a:pt x="183" y="1"/>
                </a:moveTo>
                <a:lnTo>
                  <a:pt x="1" y="187"/>
                </a:lnTo>
                <a:lnTo>
                  <a:pt x="5" y="187"/>
                </a:lnTo>
                <a:lnTo>
                  <a:pt x="5" y="25943"/>
                </a:lnTo>
                <a:lnTo>
                  <a:pt x="192" y="26134"/>
                </a:lnTo>
                <a:lnTo>
                  <a:pt x="200" y="26134"/>
                </a:lnTo>
                <a:lnTo>
                  <a:pt x="200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1"/>
          <p:cNvSpPr/>
          <p:nvPr/>
        </p:nvSpPr>
        <p:spPr>
          <a:xfrm>
            <a:off x="795789" y="657573"/>
            <a:ext cx="7551928" cy="27384"/>
          </a:xfrm>
          <a:custGeom>
            <a:avLst/>
            <a:gdLst/>
            <a:ahLst/>
            <a:cxnLst/>
            <a:rect l="l" t="t" r="r" b="b"/>
            <a:pathLst>
              <a:path w="51571" h="187" extrusionOk="0">
                <a:moveTo>
                  <a:pt x="0" y="1"/>
                </a:moveTo>
                <a:lnTo>
                  <a:pt x="178" y="187"/>
                </a:lnTo>
                <a:lnTo>
                  <a:pt x="51388" y="187"/>
                </a:lnTo>
                <a:lnTo>
                  <a:pt x="51570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1"/>
          <p:cNvSpPr/>
          <p:nvPr/>
        </p:nvSpPr>
        <p:spPr>
          <a:xfrm>
            <a:off x="794471" y="4455802"/>
            <a:ext cx="7554418" cy="28848"/>
          </a:xfrm>
          <a:custGeom>
            <a:avLst/>
            <a:gdLst/>
            <a:ahLst/>
            <a:cxnLst/>
            <a:rect l="l" t="t" r="r" b="b"/>
            <a:pathLst>
              <a:path w="51588" h="197" extrusionOk="0">
                <a:moveTo>
                  <a:pt x="187" y="0"/>
                </a:moveTo>
                <a:lnTo>
                  <a:pt x="1" y="196"/>
                </a:lnTo>
                <a:lnTo>
                  <a:pt x="51588" y="196"/>
                </a:lnTo>
                <a:lnTo>
                  <a:pt x="51401" y="5"/>
                </a:lnTo>
                <a:lnTo>
                  <a:pt x="51401" y="10"/>
                </a:lnTo>
                <a:lnTo>
                  <a:pt x="187" y="10"/>
                </a:lnTo>
                <a:lnTo>
                  <a:pt x="187" y="0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1"/>
          <p:cNvSpPr/>
          <p:nvPr/>
        </p:nvSpPr>
        <p:spPr>
          <a:xfrm>
            <a:off x="793886" y="657573"/>
            <a:ext cx="27970" cy="3827144"/>
          </a:xfrm>
          <a:custGeom>
            <a:avLst/>
            <a:gdLst/>
            <a:ahLst/>
            <a:cxnLst/>
            <a:rect l="l" t="t" r="r" b="b"/>
            <a:pathLst>
              <a:path w="191" h="26135" extrusionOk="0">
                <a:moveTo>
                  <a:pt x="0" y="1"/>
                </a:moveTo>
                <a:lnTo>
                  <a:pt x="0" y="26134"/>
                </a:lnTo>
                <a:lnTo>
                  <a:pt x="5" y="26134"/>
                </a:lnTo>
                <a:lnTo>
                  <a:pt x="191" y="25938"/>
                </a:lnTo>
                <a:lnTo>
                  <a:pt x="191" y="187"/>
                </a:lnTo>
                <a:lnTo>
                  <a:pt x="13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713200" y="572348"/>
            <a:ext cx="7716963" cy="85373"/>
          </a:xfrm>
          <a:custGeom>
            <a:avLst/>
            <a:gdLst/>
            <a:ahLst/>
            <a:cxnLst/>
            <a:rect l="l" t="t" r="r" b="b"/>
            <a:pathLst>
              <a:path w="52698" h="583" extrusionOk="0">
                <a:moveTo>
                  <a:pt x="1" y="1"/>
                </a:moveTo>
                <a:lnTo>
                  <a:pt x="564" y="583"/>
                </a:lnTo>
                <a:lnTo>
                  <a:pt x="52134" y="583"/>
                </a:lnTo>
                <a:lnTo>
                  <a:pt x="526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8347446" y="572348"/>
            <a:ext cx="83176" cy="3996719"/>
          </a:xfrm>
          <a:custGeom>
            <a:avLst/>
            <a:gdLst/>
            <a:ahLst/>
            <a:cxnLst/>
            <a:rect l="l" t="t" r="r" b="b"/>
            <a:pathLst>
              <a:path w="568" h="27293" extrusionOk="0">
                <a:moveTo>
                  <a:pt x="564" y="1"/>
                </a:moveTo>
                <a:lnTo>
                  <a:pt x="0" y="583"/>
                </a:lnTo>
                <a:lnTo>
                  <a:pt x="17" y="583"/>
                </a:lnTo>
                <a:lnTo>
                  <a:pt x="17" y="26716"/>
                </a:lnTo>
                <a:lnTo>
                  <a:pt x="9" y="26716"/>
                </a:lnTo>
                <a:lnTo>
                  <a:pt x="568" y="27293"/>
                </a:lnTo>
                <a:lnTo>
                  <a:pt x="56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713200" y="4484503"/>
            <a:ext cx="7717549" cy="85080"/>
          </a:xfrm>
          <a:custGeom>
            <a:avLst/>
            <a:gdLst/>
            <a:ahLst/>
            <a:cxnLst/>
            <a:rect l="l" t="t" r="r" b="b"/>
            <a:pathLst>
              <a:path w="52702" h="581" extrusionOk="0">
                <a:moveTo>
                  <a:pt x="556" y="0"/>
                </a:moveTo>
                <a:lnTo>
                  <a:pt x="1" y="572"/>
                </a:lnTo>
                <a:lnTo>
                  <a:pt x="1" y="581"/>
                </a:lnTo>
                <a:lnTo>
                  <a:pt x="52702" y="581"/>
                </a:lnTo>
                <a:lnTo>
                  <a:pt x="52702" y="577"/>
                </a:lnTo>
                <a:lnTo>
                  <a:pt x="521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713200" y="572348"/>
            <a:ext cx="82737" cy="3996133"/>
          </a:xfrm>
          <a:custGeom>
            <a:avLst/>
            <a:gdLst/>
            <a:ahLst/>
            <a:cxnLst/>
            <a:rect l="l" t="t" r="r" b="b"/>
            <a:pathLst>
              <a:path w="565" h="27289" extrusionOk="0">
                <a:moveTo>
                  <a:pt x="1" y="1"/>
                </a:moveTo>
                <a:lnTo>
                  <a:pt x="1" y="27288"/>
                </a:lnTo>
                <a:lnTo>
                  <a:pt x="556" y="26716"/>
                </a:lnTo>
                <a:lnTo>
                  <a:pt x="551" y="26716"/>
                </a:lnTo>
                <a:lnTo>
                  <a:pt x="551" y="583"/>
                </a:lnTo>
                <a:lnTo>
                  <a:pt x="564" y="583"/>
                </a:lnTo>
                <a:lnTo>
                  <a:pt x="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347446" y="572348"/>
            <a:ext cx="83176" cy="85373"/>
          </a:xfrm>
          <a:custGeom>
            <a:avLst/>
            <a:gdLst/>
            <a:ahLst/>
            <a:cxnLst/>
            <a:rect l="l" t="t" r="r" b="b"/>
            <a:pathLst>
              <a:path w="568" h="583" extrusionOk="0">
                <a:moveTo>
                  <a:pt x="568" y="1"/>
                </a:moveTo>
                <a:cubicBezTo>
                  <a:pt x="417" y="134"/>
                  <a:pt x="0" y="583"/>
                  <a:pt x="0" y="583"/>
                </a:cubicBezTo>
                <a:cubicBezTo>
                  <a:pt x="0" y="583"/>
                  <a:pt x="257" y="361"/>
                  <a:pt x="568" y="1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349203" y="4484503"/>
            <a:ext cx="81419" cy="85080"/>
          </a:xfrm>
          <a:custGeom>
            <a:avLst/>
            <a:gdLst/>
            <a:ahLst/>
            <a:cxnLst/>
            <a:rect l="l" t="t" r="r" b="b"/>
            <a:pathLst>
              <a:path w="556" h="581" extrusionOk="0">
                <a:moveTo>
                  <a:pt x="1" y="0"/>
                </a:moveTo>
                <a:cubicBezTo>
                  <a:pt x="1" y="1"/>
                  <a:pt x="405" y="448"/>
                  <a:pt x="556" y="581"/>
                </a:cubicBezTo>
                <a:cubicBezTo>
                  <a:pt x="245" y="222"/>
                  <a:pt x="1" y="1"/>
                  <a:pt x="1" y="0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1"/>
          <p:cNvSpPr/>
          <p:nvPr/>
        </p:nvSpPr>
        <p:spPr>
          <a:xfrm>
            <a:off x="713786" y="572348"/>
            <a:ext cx="83323" cy="85373"/>
          </a:xfrm>
          <a:custGeom>
            <a:avLst/>
            <a:gdLst/>
            <a:ahLst/>
            <a:cxnLst/>
            <a:rect l="l" t="t" r="r" b="b"/>
            <a:pathLst>
              <a:path w="569" h="583" extrusionOk="0">
                <a:moveTo>
                  <a:pt x="1" y="1"/>
                </a:moveTo>
                <a:cubicBezTo>
                  <a:pt x="312" y="361"/>
                  <a:pt x="569" y="583"/>
                  <a:pt x="569" y="583"/>
                </a:cubicBezTo>
                <a:cubicBezTo>
                  <a:pt x="569" y="583"/>
                  <a:pt x="152" y="134"/>
                  <a:pt x="1" y="1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1"/>
          <p:cNvSpPr/>
          <p:nvPr/>
        </p:nvSpPr>
        <p:spPr>
          <a:xfrm>
            <a:off x="713786" y="4484503"/>
            <a:ext cx="81419" cy="85080"/>
          </a:xfrm>
          <a:custGeom>
            <a:avLst/>
            <a:gdLst/>
            <a:ahLst/>
            <a:cxnLst/>
            <a:rect l="l" t="t" r="r" b="b"/>
            <a:pathLst>
              <a:path w="556" h="581" extrusionOk="0">
                <a:moveTo>
                  <a:pt x="556" y="0"/>
                </a:moveTo>
                <a:cubicBezTo>
                  <a:pt x="556" y="1"/>
                  <a:pt x="312" y="222"/>
                  <a:pt x="1" y="581"/>
                </a:cubicBezTo>
                <a:cubicBezTo>
                  <a:pt x="152" y="448"/>
                  <a:pt x="556" y="1"/>
                  <a:pt x="556" y="0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1"/>
          <p:cNvSpPr/>
          <p:nvPr/>
        </p:nvSpPr>
        <p:spPr>
          <a:xfrm>
            <a:off x="821792" y="684739"/>
            <a:ext cx="7499797" cy="3772523"/>
          </a:xfrm>
          <a:custGeom>
            <a:avLst/>
            <a:gdLst/>
            <a:ahLst/>
            <a:cxnLst/>
            <a:rect l="l" t="t" r="r" b="b"/>
            <a:pathLst>
              <a:path w="51215" h="25762" extrusionOk="0">
                <a:moveTo>
                  <a:pt x="0" y="1"/>
                </a:moveTo>
                <a:lnTo>
                  <a:pt x="0" y="25762"/>
                </a:lnTo>
                <a:lnTo>
                  <a:pt x="51214" y="25762"/>
                </a:lnTo>
                <a:lnTo>
                  <a:pt x="5121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" name="Google Shape;187;p11"/>
          <p:cNvGrpSpPr/>
          <p:nvPr/>
        </p:nvGrpSpPr>
        <p:grpSpPr>
          <a:xfrm flipH="1">
            <a:off x="2207694" y="692645"/>
            <a:ext cx="4283325" cy="3765604"/>
            <a:chOff x="3647700" y="1418025"/>
            <a:chExt cx="3459875" cy="3042175"/>
          </a:xfrm>
        </p:grpSpPr>
        <p:sp>
          <p:nvSpPr>
            <p:cNvPr id="188" name="Google Shape;188;p11"/>
            <p:cNvSpPr/>
            <p:nvPr/>
          </p:nvSpPr>
          <p:spPr>
            <a:xfrm>
              <a:off x="3647700" y="1418025"/>
              <a:ext cx="3459875" cy="3042175"/>
            </a:xfrm>
            <a:custGeom>
              <a:avLst/>
              <a:gdLst/>
              <a:ahLst/>
              <a:cxnLst/>
              <a:rect l="l" t="t" r="r" b="b"/>
              <a:pathLst>
                <a:path w="138395" h="121687" extrusionOk="0">
                  <a:moveTo>
                    <a:pt x="37628" y="1"/>
                  </a:moveTo>
                  <a:cubicBezTo>
                    <a:pt x="37358" y="91"/>
                    <a:pt x="37065" y="91"/>
                    <a:pt x="36795" y="91"/>
                  </a:cubicBezTo>
                  <a:cubicBezTo>
                    <a:pt x="22068" y="1509"/>
                    <a:pt x="20560" y="1307"/>
                    <a:pt x="20379" y="2432"/>
                  </a:cubicBezTo>
                  <a:cubicBezTo>
                    <a:pt x="20267" y="3378"/>
                    <a:pt x="21303" y="3761"/>
                    <a:pt x="21776" y="3941"/>
                  </a:cubicBezTo>
                  <a:cubicBezTo>
                    <a:pt x="23284" y="4504"/>
                    <a:pt x="28441" y="4977"/>
                    <a:pt x="34543" y="5540"/>
                  </a:cubicBezTo>
                  <a:cubicBezTo>
                    <a:pt x="39970" y="6103"/>
                    <a:pt x="45982" y="6666"/>
                    <a:pt x="48617" y="7319"/>
                  </a:cubicBezTo>
                  <a:cubicBezTo>
                    <a:pt x="46545" y="7882"/>
                    <a:pt x="41861" y="8625"/>
                    <a:pt x="38574" y="9188"/>
                  </a:cubicBezTo>
                  <a:cubicBezTo>
                    <a:pt x="36795" y="9481"/>
                    <a:pt x="35106" y="9751"/>
                    <a:pt x="33687" y="9953"/>
                  </a:cubicBezTo>
                  <a:cubicBezTo>
                    <a:pt x="24770" y="11530"/>
                    <a:pt x="16056" y="13511"/>
                    <a:pt x="12588" y="17069"/>
                  </a:cubicBezTo>
                  <a:cubicBezTo>
                    <a:pt x="11553" y="18195"/>
                    <a:pt x="11170" y="19523"/>
                    <a:pt x="11553" y="20829"/>
                  </a:cubicBezTo>
                  <a:cubicBezTo>
                    <a:pt x="12859" y="24770"/>
                    <a:pt x="20942" y="28058"/>
                    <a:pt x="35579" y="30580"/>
                  </a:cubicBezTo>
                  <a:cubicBezTo>
                    <a:pt x="75728" y="37538"/>
                    <a:pt x="85478" y="45126"/>
                    <a:pt x="89712" y="51701"/>
                  </a:cubicBezTo>
                  <a:cubicBezTo>
                    <a:pt x="94125" y="58547"/>
                    <a:pt x="85478" y="64266"/>
                    <a:pt x="29184" y="102073"/>
                  </a:cubicBezTo>
                  <a:lnTo>
                    <a:pt x="23464" y="105924"/>
                  </a:lnTo>
                  <a:cubicBezTo>
                    <a:pt x="16709" y="110427"/>
                    <a:pt x="9481" y="115314"/>
                    <a:pt x="2073" y="120290"/>
                  </a:cubicBezTo>
                  <a:lnTo>
                    <a:pt x="1" y="121686"/>
                  </a:lnTo>
                  <a:lnTo>
                    <a:pt x="93922" y="121686"/>
                  </a:lnTo>
                  <a:lnTo>
                    <a:pt x="97300" y="118129"/>
                  </a:lnTo>
                  <a:cubicBezTo>
                    <a:pt x="103222" y="111643"/>
                    <a:pt x="108559" y="105834"/>
                    <a:pt x="113355" y="100677"/>
                  </a:cubicBezTo>
                  <a:cubicBezTo>
                    <a:pt x="125087" y="87910"/>
                    <a:pt x="132765" y="79556"/>
                    <a:pt x="134454" y="76381"/>
                  </a:cubicBezTo>
                  <a:lnTo>
                    <a:pt x="134544" y="76088"/>
                  </a:lnTo>
                  <a:cubicBezTo>
                    <a:pt x="135580" y="74016"/>
                    <a:pt x="138395" y="68680"/>
                    <a:pt x="137922" y="61924"/>
                  </a:cubicBezTo>
                  <a:cubicBezTo>
                    <a:pt x="137359" y="53570"/>
                    <a:pt x="132022" y="46072"/>
                    <a:pt x="122160" y="39677"/>
                  </a:cubicBezTo>
                  <a:cubicBezTo>
                    <a:pt x="107636" y="30219"/>
                    <a:pt x="79939" y="26279"/>
                    <a:pt x="59673" y="23351"/>
                  </a:cubicBezTo>
                  <a:cubicBezTo>
                    <a:pt x="48797" y="21775"/>
                    <a:pt x="38484" y="20266"/>
                    <a:pt x="37268" y="18668"/>
                  </a:cubicBezTo>
                  <a:cubicBezTo>
                    <a:pt x="36975" y="18398"/>
                    <a:pt x="37065" y="18195"/>
                    <a:pt x="37065" y="18105"/>
                  </a:cubicBezTo>
                  <a:cubicBezTo>
                    <a:pt x="37831" y="16033"/>
                    <a:pt x="48144" y="13691"/>
                    <a:pt x="54899" y="12093"/>
                  </a:cubicBezTo>
                  <a:cubicBezTo>
                    <a:pt x="62307" y="10404"/>
                    <a:pt x="66428" y="9390"/>
                    <a:pt x="67464" y="8152"/>
                  </a:cubicBezTo>
                  <a:cubicBezTo>
                    <a:pt x="67757" y="7792"/>
                    <a:pt x="67757" y="7319"/>
                    <a:pt x="67554" y="6936"/>
                  </a:cubicBezTo>
                  <a:cubicBezTo>
                    <a:pt x="66811" y="5247"/>
                    <a:pt x="60056" y="4414"/>
                    <a:pt x="44023" y="3288"/>
                  </a:cubicBezTo>
                  <a:cubicBezTo>
                    <a:pt x="40353" y="2995"/>
                    <a:pt x="36592" y="2725"/>
                    <a:pt x="34633" y="2432"/>
                  </a:cubicBezTo>
                  <a:cubicBezTo>
                    <a:pt x="35376" y="2342"/>
                    <a:pt x="36412" y="2162"/>
                    <a:pt x="37628" y="1960"/>
                  </a:cubicBezTo>
                  <a:lnTo>
                    <a:pt x="37628" y="1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4342375" y="1462500"/>
              <a:ext cx="49000" cy="42250"/>
            </a:xfrm>
            <a:custGeom>
              <a:avLst/>
              <a:gdLst/>
              <a:ahLst/>
              <a:cxnLst/>
              <a:rect l="l" t="t" r="r" b="b"/>
              <a:pathLst>
                <a:path w="1960" h="1690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780" y="0"/>
                    <a:pt x="1487" y="0"/>
                    <a:pt x="1127" y="91"/>
                  </a:cubicBezTo>
                  <a:cubicBezTo>
                    <a:pt x="924" y="181"/>
                    <a:pt x="744" y="293"/>
                    <a:pt x="564" y="383"/>
                  </a:cubicBezTo>
                  <a:cubicBezTo>
                    <a:pt x="744" y="293"/>
                    <a:pt x="924" y="181"/>
                    <a:pt x="1127" y="181"/>
                  </a:cubicBezTo>
                  <a:cubicBezTo>
                    <a:pt x="1487" y="91"/>
                    <a:pt x="1780" y="0"/>
                    <a:pt x="1780" y="0"/>
                  </a:cubicBezTo>
                  <a:close/>
                  <a:moveTo>
                    <a:pt x="564" y="383"/>
                  </a:moveTo>
                  <a:cubicBezTo>
                    <a:pt x="361" y="383"/>
                    <a:pt x="271" y="473"/>
                    <a:pt x="181" y="563"/>
                  </a:cubicBezTo>
                  <a:cubicBezTo>
                    <a:pt x="271" y="473"/>
                    <a:pt x="474" y="473"/>
                    <a:pt x="564" y="383"/>
                  </a:cubicBezTo>
                  <a:close/>
                  <a:moveTo>
                    <a:pt x="181" y="563"/>
                  </a:moveTo>
                  <a:cubicBezTo>
                    <a:pt x="91" y="653"/>
                    <a:pt x="1" y="744"/>
                    <a:pt x="91" y="946"/>
                  </a:cubicBezTo>
                  <a:cubicBezTo>
                    <a:pt x="91" y="744"/>
                    <a:pt x="91" y="653"/>
                    <a:pt x="181" y="563"/>
                  </a:cubicBezTo>
                  <a:close/>
                  <a:moveTo>
                    <a:pt x="92" y="948"/>
                  </a:moveTo>
                  <a:lnTo>
                    <a:pt x="92" y="948"/>
                  </a:lnTo>
                  <a:cubicBezTo>
                    <a:pt x="182" y="1037"/>
                    <a:pt x="271" y="1127"/>
                    <a:pt x="361" y="1216"/>
                  </a:cubicBezTo>
                  <a:cubicBezTo>
                    <a:pt x="474" y="1216"/>
                    <a:pt x="654" y="1306"/>
                    <a:pt x="744" y="1306"/>
                  </a:cubicBezTo>
                  <a:cubicBezTo>
                    <a:pt x="654" y="1306"/>
                    <a:pt x="474" y="1216"/>
                    <a:pt x="361" y="1126"/>
                  </a:cubicBezTo>
                  <a:cubicBezTo>
                    <a:pt x="271" y="1126"/>
                    <a:pt x="182" y="1037"/>
                    <a:pt x="92" y="948"/>
                  </a:cubicBezTo>
                  <a:close/>
                  <a:moveTo>
                    <a:pt x="745" y="1308"/>
                  </a:moveTo>
                  <a:lnTo>
                    <a:pt x="745" y="1308"/>
                  </a:lnTo>
                  <a:cubicBezTo>
                    <a:pt x="835" y="1419"/>
                    <a:pt x="925" y="1420"/>
                    <a:pt x="1037" y="1509"/>
                  </a:cubicBezTo>
                  <a:cubicBezTo>
                    <a:pt x="1127" y="1509"/>
                    <a:pt x="1217" y="1509"/>
                    <a:pt x="1307" y="1599"/>
                  </a:cubicBezTo>
                  <a:cubicBezTo>
                    <a:pt x="1690" y="1689"/>
                    <a:pt x="1960" y="1689"/>
                    <a:pt x="1960" y="1689"/>
                  </a:cubicBezTo>
                  <a:cubicBezTo>
                    <a:pt x="1960" y="1689"/>
                    <a:pt x="1780" y="1599"/>
                    <a:pt x="1397" y="1509"/>
                  </a:cubicBezTo>
                  <a:cubicBezTo>
                    <a:pt x="1307" y="1509"/>
                    <a:pt x="1127" y="1509"/>
                    <a:pt x="1037" y="1419"/>
                  </a:cubicBezTo>
                  <a:cubicBezTo>
                    <a:pt x="925" y="1419"/>
                    <a:pt x="835" y="1419"/>
                    <a:pt x="745" y="13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4466800" y="1509225"/>
              <a:ext cx="103025" cy="14100"/>
            </a:xfrm>
            <a:custGeom>
              <a:avLst/>
              <a:gdLst/>
              <a:ahLst/>
              <a:cxnLst/>
              <a:rect l="l" t="t" r="r" b="b"/>
              <a:pathLst>
                <a:path w="4121" h="564" extrusionOk="0">
                  <a:moveTo>
                    <a:pt x="0" y="0"/>
                  </a:moveTo>
                  <a:lnTo>
                    <a:pt x="0" y="113"/>
                  </a:lnTo>
                  <a:lnTo>
                    <a:pt x="4121" y="563"/>
                  </a:lnTo>
                  <a:lnTo>
                    <a:pt x="4121" y="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4670575" y="1532875"/>
              <a:ext cx="103050" cy="11850"/>
            </a:xfrm>
            <a:custGeom>
              <a:avLst/>
              <a:gdLst/>
              <a:ahLst/>
              <a:cxnLst/>
              <a:rect l="l" t="t" r="r" b="b"/>
              <a:pathLst>
                <a:path w="4122" h="474" extrusionOk="0">
                  <a:moveTo>
                    <a:pt x="1" y="0"/>
                  </a:moveTo>
                  <a:lnTo>
                    <a:pt x="4121" y="473"/>
                  </a:lnTo>
                  <a:lnTo>
                    <a:pt x="4121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4877175" y="1554250"/>
              <a:ext cx="103050" cy="14100"/>
            </a:xfrm>
            <a:custGeom>
              <a:avLst/>
              <a:gdLst/>
              <a:ahLst/>
              <a:cxnLst/>
              <a:rect l="l" t="t" r="r" b="b"/>
              <a:pathLst>
                <a:path w="4122" h="564" extrusionOk="0">
                  <a:moveTo>
                    <a:pt x="1" y="1"/>
                  </a:moveTo>
                  <a:lnTo>
                    <a:pt x="4121" y="564"/>
                  </a:lnTo>
                  <a:lnTo>
                    <a:pt x="4121" y="4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055075" y="1586900"/>
              <a:ext cx="59125" cy="44500"/>
            </a:xfrm>
            <a:custGeom>
              <a:avLst/>
              <a:gdLst/>
              <a:ahLst/>
              <a:cxnLst/>
              <a:rect l="l" t="t" r="r" b="b"/>
              <a:pathLst>
                <a:path w="2365" h="1780" extrusionOk="0">
                  <a:moveTo>
                    <a:pt x="1036" y="1"/>
                  </a:moveTo>
                  <a:cubicBezTo>
                    <a:pt x="1036" y="1"/>
                    <a:pt x="1239" y="91"/>
                    <a:pt x="1599" y="271"/>
                  </a:cubicBezTo>
                  <a:cubicBezTo>
                    <a:pt x="1802" y="271"/>
                    <a:pt x="1982" y="384"/>
                    <a:pt x="2162" y="564"/>
                  </a:cubicBezTo>
                  <a:cubicBezTo>
                    <a:pt x="2252" y="654"/>
                    <a:pt x="2365" y="744"/>
                    <a:pt x="2252" y="834"/>
                  </a:cubicBezTo>
                  <a:cubicBezTo>
                    <a:pt x="2162" y="947"/>
                    <a:pt x="2072" y="1037"/>
                    <a:pt x="1982" y="1127"/>
                  </a:cubicBezTo>
                  <a:cubicBezTo>
                    <a:pt x="2072" y="1127"/>
                    <a:pt x="2252" y="1037"/>
                    <a:pt x="2365" y="947"/>
                  </a:cubicBezTo>
                  <a:cubicBezTo>
                    <a:pt x="2365" y="744"/>
                    <a:pt x="2365" y="564"/>
                    <a:pt x="2252" y="474"/>
                  </a:cubicBezTo>
                  <a:cubicBezTo>
                    <a:pt x="2072" y="384"/>
                    <a:pt x="1802" y="271"/>
                    <a:pt x="1689" y="181"/>
                  </a:cubicBezTo>
                  <a:cubicBezTo>
                    <a:pt x="1329" y="1"/>
                    <a:pt x="1036" y="1"/>
                    <a:pt x="1036" y="1"/>
                  </a:cubicBezTo>
                  <a:close/>
                  <a:moveTo>
                    <a:pt x="1982" y="1127"/>
                  </a:moveTo>
                  <a:cubicBezTo>
                    <a:pt x="1509" y="1307"/>
                    <a:pt x="1036" y="1510"/>
                    <a:pt x="676" y="1600"/>
                  </a:cubicBezTo>
                  <a:cubicBezTo>
                    <a:pt x="1036" y="1510"/>
                    <a:pt x="1509" y="1397"/>
                    <a:pt x="1982" y="1127"/>
                  </a:cubicBezTo>
                  <a:close/>
                  <a:moveTo>
                    <a:pt x="676" y="1600"/>
                  </a:moveTo>
                  <a:cubicBezTo>
                    <a:pt x="293" y="1690"/>
                    <a:pt x="0" y="1690"/>
                    <a:pt x="0" y="1690"/>
                  </a:cubicBezTo>
                  <a:lnTo>
                    <a:pt x="0" y="1780"/>
                  </a:lnTo>
                  <a:cubicBezTo>
                    <a:pt x="0" y="1780"/>
                    <a:pt x="293" y="1690"/>
                    <a:pt x="676" y="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4853525" y="1649950"/>
              <a:ext cx="100800" cy="23675"/>
            </a:xfrm>
            <a:custGeom>
              <a:avLst/>
              <a:gdLst/>
              <a:ahLst/>
              <a:cxnLst/>
              <a:rect l="l" t="t" r="r" b="b"/>
              <a:pathLst>
                <a:path w="4032" h="947" extrusionOk="0">
                  <a:moveTo>
                    <a:pt x="4032" y="1"/>
                  </a:moveTo>
                  <a:lnTo>
                    <a:pt x="1" y="947"/>
                  </a:lnTo>
                  <a:lnTo>
                    <a:pt x="4032" y="113"/>
                  </a:lnTo>
                  <a:lnTo>
                    <a:pt x="4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4652000" y="1695000"/>
              <a:ext cx="100800" cy="28175"/>
            </a:xfrm>
            <a:custGeom>
              <a:avLst/>
              <a:gdLst/>
              <a:ahLst/>
              <a:cxnLst/>
              <a:rect l="l" t="t" r="r" b="b"/>
              <a:pathLst>
                <a:path w="4032" h="1127" extrusionOk="0">
                  <a:moveTo>
                    <a:pt x="4031" y="0"/>
                  </a:moveTo>
                  <a:lnTo>
                    <a:pt x="1" y="1014"/>
                  </a:lnTo>
                  <a:lnTo>
                    <a:pt x="1" y="1126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4452725" y="1746225"/>
              <a:ext cx="100775" cy="33225"/>
            </a:xfrm>
            <a:custGeom>
              <a:avLst/>
              <a:gdLst/>
              <a:ahLst/>
              <a:cxnLst/>
              <a:rect l="l" t="t" r="r" b="b"/>
              <a:pathLst>
                <a:path w="4031" h="1329" extrusionOk="0">
                  <a:moveTo>
                    <a:pt x="4031" y="0"/>
                  </a:moveTo>
                  <a:lnTo>
                    <a:pt x="0" y="1216"/>
                  </a:lnTo>
                  <a:lnTo>
                    <a:pt x="90" y="1329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4264700" y="1812075"/>
              <a:ext cx="94025" cy="51825"/>
            </a:xfrm>
            <a:custGeom>
              <a:avLst/>
              <a:gdLst/>
              <a:ahLst/>
              <a:cxnLst/>
              <a:rect l="l" t="t" r="r" b="b"/>
              <a:pathLst>
                <a:path w="3761" h="2073" extrusionOk="0">
                  <a:moveTo>
                    <a:pt x="3671" y="1"/>
                  </a:moveTo>
                  <a:lnTo>
                    <a:pt x="3108" y="271"/>
                  </a:lnTo>
                  <a:cubicBezTo>
                    <a:pt x="2905" y="384"/>
                    <a:pt x="2725" y="474"/>
                    <a:pt x="2455" y="564"/>
                  </a:cubicBezTo>
                  <a:cubicBezTo>
                    <a:pt x="2252" y="654"/>
                    <a:pt x="2072" y="744"/>
                    <a:pt x="1779" y="834"/>
                  </a:cubicBezTo>
                  <a:cubicBezTo>
                    <a:pt x="1599" y="1037"/>
                    <a:pt x="1329" y="1127"/>
                    <a:pt x="1126" y="1217"/>
                  </a:cubicBezTo>
                  <a:cubicBezTo>
                    <a:pt x="1036" y="1307"/>
                    <a:pt x="946" y="1397"/>
                    <a:pt x="856" y="1397"/>
                  </a:cubicBezTo>
                  <a:cubicBezTo>
                    <a:pt x="766" y="1510"/>
                    <a:pt x="653" y="1510"/>
                    <a:pt x="563" y="1600"/>
                  </a:cubicBezTo>
                  <a:lnTo>
                    <a:pt x="0" y="1960"/>
                  </a:lnTo>
                  <a:lnTo>
                    <a:pt x="90" y="2073"/>
                  </a:lnTo>
                  <a:cubicBezTo>
                    <a:pt x="90" y="2073"/>
                    <a:pt x="293" y="1870"/>
                    <a:pt x="653" y="1690"/>
                  </a:cubicBezTo>
                  <a:cubicBezTo>
                    <a:pt x="766" y="1690"/>
                    <a:pt x="766" y="1600"/>
                    <a:pt x="856" y="1510"/>
                  </a:cubicBezTo>
                  <a:cubicBezTo>
                    <a:pt x="946" y="1510"/>
                    <a:pt x="1126" y="1397"/>
                    <a:pt x="1216" y="1307"/>
                  </a:cubicBezTo>
                  <a:cubicBezTo>
                    <a:pt x="1419" y="1217"/>
                    <a:pt x="1599" y="1127"/>
                    <a:pt x="1892" y="1037"/>
                  </a:cubicBezTo>
                  <a:cubicBezTo>
                    <a:pt x="2072" y="834"/>
                    <a:pt x="2342" y="744"/>
                    <a:pt x="2545" y="654"/>
                  </a:cubicBezTo>
                  <a:cubicBezTo>
                    <a:pt x="2725" y="564"/>
                    <a:pt x="2905" y="474"/>
                    <a:pt x="3108" y="384"/>
                  </a:cubicBezTo>
                  <a:cubicBezTo>
                    <a:pt x="3468" y="181"/>
                    <a:pt x="3761" y="91"/>
                    <a:pt x="3761" y="91"/>
                  </a:cubicBezTo>
                  <a:lnTo>
                    <a:pt x="3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4255700" y="1945500"/>
              <a:ext cx="93475" cy="47325"/>
            </a:xfrm>
            <a:custGeom>
              <a:avLst/>
              <a:gdLst/>
              <a:ahLst/>
              <a:cxnLst/>
              <a:rect l="l" t="t" r="r" b="b"/>
              <a:pathLst>
                <a:path w="3739" h="1893" extrusionOk="0">
                  <a:moveTo>
                    <a:pt x="90" y="1"/>
                  </a:moveTo>
                  <a:lnTo>
                    <a:pt x="0" y="113"/>
                  </a:lnTo>
                  <a:cubicBezTo>
                    <a:pt x="0" y="113"/>
                    <a:pt x="180" y="293"/>
                    <a:pt x="563" y="474"/>
                  </a:cubicBezTo>
                  <a:cubicBezTo>
                    <a:pt x="653" y="564"/>
                    <a:pt x="833" y="676"/>
                    <a:pt x="1126" y="766"/>
                  </a:cubicBezTo>
                  <a:cubicBezTo>
                    <a:pt x="1216" y="856"/>
                    <a:pt x="1306" y="946"/>
                    <a:pt x="1396" y="946"/>
                  </a:cubicBezTo>
                  <a:cubicBezTo>
                    <a:pt x="1576" y="1036"/>
                    <a:pt x="1689" y="1036"/>
                    <a:pt x="1779" y="1127"/>
                  </a:cubicBezTo>
                  <a:cubicBezTo>
                    <a:pt x="2049" y="1239"/>
                    <a:pt x="2252" y="1329"/>
                    <a:pt x="2522" y="1419"/>
                  </a:cubicBezTo>
                  <a:cubicBezTo>
                    <a:pt x="2702" y="1509"/>
                    <a:pt x="2905" y="1599"/>
                    <a:pt x="3085" y="1599"/>
                  </a:cubicBezTo>
                  <a:cubicBezTo>
                    <a:pt x="3468" y="1802"/>
                    <a:pt x="3738" y="1892"/>
                    <a:pt x="3738" y="1892"/>
                  </a:cubicBezTo>
                  <a:lnTo>
                    <a:pt x="3738" y="1689"/>
                  </a:lnTo>
                  <a:cubicBezTo>
                    <a:pt x="3738" y="1689"/>
                    <a:pt x="3558" y="1599"/>
                    <a:pt x="3175" y="1509"/>
                  </a:cubicBezTo>
                  <a:cubicBezTo>
                    <a:pt x="2995" y="1419"/>
                    <a:pt x="2702" y="1419"/>
                    <a:pt x="2522" y="1329"/>
                  </a:cubicBezTo>
                  <a:cubicBezTo>
                    <a:pt x="2342" y="1239"/>
                    <a:pt x="2049" y="1127"/>
                    <a:pt x="1869" y="1036"/>
                  </a:cubicBezTo>
                  <a:cubicBezTo>
                    <a:pt x="1689" y="946"/>
                    <a:pt x="1576" y="946"/>
                    <a:pt x="1486" y="856"/>
                  </a:cubicBezTo>
                  <a:cubicBezTo>
                    <a:pt x="1396" y="766"/>
                    <a:pt x="1306" y="766"/>
                    <a:pt x="1126" y="676"/>
                  </a:cubicBezTo>
                  <a:cubicBezTo>
                    <a:pt x="923" y="564"/>
                    <a:pt x="743" y="474"/>
                    <a:pt x="563" y="383"/>
                  </a:cubicBezTo>
                  <a:cubicBezTo>
                    <a:pt x="270" y="113"/>
                    <a:pt x="9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4447650" y="2015875"/>
              <a:ext cx="100800" cy="25925"/>
            </a:xfrm>
            <a:custGeom>
              <a:avLst/>
              <a:gdLst/>
              <a:ahLst/>
              <a:cxnLst/>
              <a:rect l="l" t="t" r="r" b="b"/>
              <a:pathLst>
                <a:path w="4032" h="1037" extrusionOk="0">
                  <a:moveTo>
                    <a:pt x="91" y="0"/>
                  </a:moveTo>
                  <a:lnTo>
                    <a:pt x="1" y="113"/>
                  </a:lnTo>
                  <a:lnTo>
                    <a:pt x="4031" y="1036"/>
                  </a:lnTo>
                  <a:lnTo>
                    <a:pt x="4031" y="9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4649750" y="2060900"/>
              <a:ext cx="103050" cy="23125"/>
            </a:xfrm>
            <a:custGeom>
              <a:avLst/>
              <a:gdLst/>
              <a:ahLst/>
              <a:cxnLst/>
              <a:rect l="l" t="t" r="r" b="b"/>
              <a:pathLst>
                <a:path w="4122" h="925" extrusionOk="0">
                  <a:moveTo>
                    <a:pt x="91" y="1"/>
                  </a:moveTo>
                  <a:lnTo>
                    <a:pt x="0" y="91"/>
                  </a:lnTo>
                  <a:lnTo>
                    <a:pt x="4031" y="924"/>
                  </a:lnTo>
                  <a:lnTo>
                    <a:pt x="4121" y="744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4853525" y="2100325"/>
              <a:ext cx="100800" cy="23650"/>
            </a:xfrm>
            <a:custGeom>
              <a:avLst/>
              <a:gdLst/>
              <a:ahLst/>
              <a:cxnLst/>
              <a:rect l="l" t="t" r="r" b="b"/>
              <a:pathLst>
                <a:path w="4032" h="946" extrusionOk="0">
                  <a:moveTo>
                    <a:pt x="1" y="0"/>
                  </a:moveTo>
                  <a:lnTo>
                    <a:pt x="1" y="203"/>
                  </a:lnTo>
                  <a:lnTo>
                    <a:pt x="4032" y="946"/>
                  </a:lnTo>
                  <a:lnTo>
                    <a:pt x="4032" y="7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5055075" y="2140275"/>
              <a:ext cx="101350" cy="25925"/>
            </a:xfrm>
            <a:custGeom>
              <a:avLst/>
              <a:gdLst/>
              <a:ahLst/>
              <a:cxnLst/>
              <a:rect l="l" t="t" r="r" b="b"/>
              <a:pathLst>
                <a:path w="4054" h="1037" extrusionOk="0">
                  <a:moveTo>
                    <a:pt x="0" y="1"/>
                  </a:moveTo>
                  <a:lnTo>
                    <a:pt x="0" y="203"/>
                  </a:lnTo>
                  <a:lnTo>
                    <a:pt x="4053" y="1037"/>
                  </a:lnTo>
                  <a:lnTo>
                    <a:pt x="4053" y="8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5257175" y="2182500"/>
              <a:ext cx="100775" cy="28175"/>
            </a:xfrm>
            <a:custGeom>
              <a:avLst/>
              <a:gdLst/>
              <a:ahLst/>
              <a:cxnLst/>
              <a:rect l="l" t="t" r="r" b="b"/>
              <a:pathLst>
                <a:path w="4031" h="1127" extrusionOk="0">
                  <a:moveTo>
                    <a:pt x="0" y="1"/>
                  </a:moveTo>
                  <a:lnTo>
                    <a:pt x="0" y="203"/>
                  </a:lnTo>
                  <a:lnTo>
                    <a:pt x="4031" y="1127"/>
                  </a:lnTo>
                  <a:lnTo>
                    <a:pt x="4031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5458700" y="2229800"/>
              <a:ext cx="100800" cy="30425"/>
            </a:xfrm>
            <a:custGeom>
              <a:avLst/>
              <a:gdLst/>
              <a:ahLst/>
              <a:cxnLst/>
              <a:rect l="l" t="t" r="r" b="b"/>
              <a:pathLst>
                <a:path w="4032" h="1217" extrusionOk="0">
                  <a:moveTo>
                    <a:pt x="0" y="0"/>
                  </a:moveTo>
                  <a:lnTo>
                    <a:pt x="0" y="180"/>
                  </a:lnTo>
                  <a:lnTo>
                    <a:pt x="3941" y="1216"/>
                  </a:lnTo>
                  <a:lnTo>
                    <a:pt x="4031" y="9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5657975" y="2278775"/>
              <a:ext cx="100800" cy="35475"/>
            </a:xfrm>
            <a:custGeom>
              <a:avLst/>
              <a:gdLst/>
              <a:ahLst/>
              <a:cxnLst/>
              <a:rect l="l" t="t" r="r" b="b"/>
              <a:pathLst>
                <a:path w="4032" h="1419" extrusionOk="0">
                  <a:moveTo>
                    <a:pt x="91" y="0"/>
                  </a:moveTo>
                  <a:lnTo>
                    <a:pt x="1" y="293"/>
                  </a:lnTo>
                  <a:lnTo>
                    <a:pt x="3941" y="1419"/>
                  </a:lnTo>
                  <a:lnTo>
                    <a:pt x="4031" y="112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5855000" y="2337300"/>
              <a:ext cx="100800" cy="42250"/>
            </a:xfrm>
            <a:custGeom>
              <a:avLst/>
              <a:gdLst/>
              <a:ahLst/>
              <a:cxnLst/>
              <a:rect l="l" t="t" r="r" b="b"/>
              <a:pathLst>
                <a:path w="4032" h="1690" extrusionOk="0">
                  <a:moveTo>
                    <a:pt x="91" y="1"/>
                  </a:moveTo>
                  <a:lnTo>
                    <a:pt x="1" y="294"/>
                  </a:lnTo>
                  <a:lnTo>
                    <a:pt x="3942" y="1690"/>
                  </a:lnTo>
                  <a:lnTo>
                    <a:pt x="4032" y="133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6049800" y="2407675"/>
              <a:ext cx="98525" cy="49575"/>
            </a:xfrm>
            <a:custGeom>
              <a:avLst/>
              <a:gdLst/>
              <a:ahLst/>
              <a:cxnLst/>
              <a:rect l="l" t="t" r="r" b="b"/>
              <a:pathLst>
                <a:path w="3941" h="1983" extrusionOk="0">
                  <a:moveTo>
                    <a:pt x="90" y="1"/>
                  </a:moveTo>
                  <a:lnTo>
                    <a:pt x="0" y="293"/>
                  </a:lnTo>
                  <a:lnTo>
                    <a:pt x="3761" y="1982"/>
                  </a:lnTo>
                  <a:lnTo>
                    <a:pt x="3941" y="159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6235000" y="2494375"/>
              <a:ext cx="94025" cy="61375"/>
            </a:xfrm>
            <a:custGeom>
              <a:avLst/>
              <a:gdLst/>
              <a:ahLst/>
              <a:cxnLst/>
              <a:rect l="l" t="t" r="r" b="b"/>
              <a:pathLst>
                <a:path w="3761" h="2455" extrusionOk="0">
                  <a:moveTo>
                    <a:pt x="203" y="0"/>
                  </a:moveTo>
                  <a:lnTo>
                    <a:pt x="0" y="293"/>
                  </a:lnTo>
                  <a:cubicBezTo>
                    <a:pt x="0" y="293"/>
                    <a:pt x="946" y="856"/>
                    <a:pt x="1779" y="1329"/>
                  </a:cubicBezTo>
                  <a:cubicBezTo>
                    <a:pt x="2252" y="1599"/>
                    <a:pt x="2635" y="1892"/>
                    <a:pt x="3018" y="2162"/>
                  </a:cubicBezTo>
                  <a:cubicBezTo>
                    <a:pt x="3288" y="2365"/>
                    <a:pt x="3581" y="2455"/>
                    <a:pt x="3581" y="2455"/>
                  </a:cubicBezTo>
                  <a:lnTo>
                    <a:pt x="3761" y="2162"/>
                  </a:lnTo>
                  <a:cubicBezTo>
                    <a:pt x="3761" y="2162"/>
                    <a:pt x="3581" y="1982"/>
                    <a:pt x="3198" y="1802"/>
                  </a:cubicBezTo>
                  <a:cubicBezTo>
                    <a:pt x="2905" y="1599"/>
                    <a:pt x="2455" y="1329"/>
                    <a:pt x="1982" y="1036"/>
                  </a:cubicBezTo>
                  <a:cubicBezTo>
                    <a:pt x="1126" y="473"/>
                    <a:pt x="203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6401625" y="2614275"/>
              <a:ext cx="72650" cy="86725"/>
            </a:xfrm>
            <a:custGeom>
              <a:avLst/>
              <a:gdLst/>
              <a:ahLst/>
              <a:cxnLst/>
              <a:rect l="l" t="t" r="r" b="b"/>
              <a:pathLst>
                <a:path w="2906" h="3469" extrusionOk="0">
                  <a:moveTo>
                    <a:pt x="293" y="1"/>
                  </a:moveTo>
                  <a:lnTo>
                    <a:pt x="1" y="271"/>
                  </a:lnTo>
                  <a:cubicBezTo>
                    <a:pt x="1" y="271"/>
                    <a:pt x="181" y="474"/>
                    <a:pt x="474" y="744"/>
                  </a:cubicBezTo>
                  <a:cubicBezTo>
                    <a:pt x="564" y="946"/>
                    <a:pt x="744" y="1037"/>
                    <a:pt x="946" y="1217"/>
                  </a:cubicBezTo>
                  <a:cubicBezTo>
                    <a:pt x="1036" y="1397"/>
                    <a:pt x="1217" y="1599"/>
                    <a:pt x="1419" y="1780"/>
                  </a:cubicBezTo>
                  <a:cubicBezTo>
                    <a:pt x="1509" y="1870"/>
                    <a:pt x="1509" y="2072"/>
                    <a:pt x="1599" y="2162"/>
                  </a:cubicBezTo>
                  <a:cubicBezTo>
                    <a:pt x="1689" y="2252"/>
                    <a:pt x="1780" y="2343"/>
                    <a:pt x="1780" y="2433"/>
                  </a:cubicBezTo>
                  <a:cubicBezTo>
                    <a:pt x="1982" y="2635"/>
                    <a:pt x="2072" y="2815"/>
                    <a:pt x="2162" y="2996"/>
                  </a:cubicBezTo>
                  <a:cubicBezTo>
                    <a:pt x="2343" y="3288"/>
                    <a:pt x="2545" y="3468"/>
                    <a:pt x="2545" y="3468"/>
                  </a:cubicBezTo>
                  <a:lnTo>
                    <a:pt x="2905" y="3288"/>
                  </a:lnTo>
                  <a:cubicBezTo>
                    <a:pt x="2905" y="3288"/>
                    <a:pt x="2725" y="3086"/>
                    <a:pt x="2545" y="2725"/>
                  </a:cubicBezTo>
                  <a:cubicBezTo>
                    <a:pt x="2433" y="2523"/>
                    <a:pt x="2343" y="2343"/>
                    <a:pt x="2162" y="2162"/>
                  </a:cubicBezTo>
                  <a:cubicBezTo>
                    <a:pt x="2072" y="2072"/>
                    <a:pt x="2072" y="1960"/>
                    <a:pt x="1982" y="1870"/>
                  </a:cubicBezTo>
                  <a:cubicBezTo>
                    <a:pt x="1870" y="1780"/>
                    <a:pt x="1780" y="1690"/>
                    <a:pt x="1689" y="1599"/>
                  </a:cubicBezTo>
                  <a:cubicBezTo>
                    <a:pt x="1509" y="1307"/>
                    <a:pt x="1419" y="1127"/>
                    <a:pt x="1217" y="946"/>
                  </a:cubicBezTo>
                  <a:cubicBezTo>
                    <a:pt x="1036" y="744"/>
                    <a:pt x="946" y="654"/>
                    <a:pt x="744" y="474"/>
                  </a:cubicBezTo>
                  <a:cubicBezTo>
                    <a:pt x="474" y="181"/>
                    <a:pt x="293" y="1"/>
                    <a:pt x="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6472000" y="2797225"/>
              <a:ext cx="30425" cy="103050"/>
            </a:xfrm>
            <a:custGeom>
              <a:avLst/>
              <a:gdLst/>
              <a:ahLst/>
              <a:cxnLst/>
              <a:rect l="l" t="t" r="r" b="b"/>
              <a:pathLst>
                <a:path w="1217" h="4122" extrusionOk="0">
                  <a:moveTo>
                    <a:pt x="743" y="1"/>
                  </a:moveTo>
                  <a:lnTo>
                    <a:pt x="743" y="654"/>
                  </a:lnTo>
                  <a:lnTo>
                    <a:pt x="743" y="947"/>
                  </a:lnTo>
                  <a:cubicBezTo>
                    <a:pt x="743" y="1127"/>
                    <a:pt x="743" y="1217"/>
                    <a:pt x="653" y="1307"/>
                  </a:cubicBezTo>
                  <a:cubicBezTo>
                    <a:pt x="653" y="1510"/>
                    <a:pt x="653" y="1780"/>
                    <a:pt x="563" y="2073"/>
                  </a:cubicBezTo>
                  <a:cubicBezTo>
                    <a:pt x="563" y="2253"/>
                    <a:pt x="473" y="2523"/>
                    <a:pt x="383" y="2726"/>
                  </a:cubicBezTo>
                  <a:cubicBezTo>
                    <a:pt x="383" y="2906"/>
                    <a:pt x="383" y="2996"/>
                    <a:pt x="293" y="3086"/>
                  </a:cubicBezTo>
                  <a:cubicBezTo>
                    <a:pt x="293" y="3198"/>
                    <a:pt x="293" y="3289"/>
                    <a:pt x="181" y="3379"/>
                  </a:cubicBezTo>
                  <a:cubicBezTo>
                    <a:pt x="181" y="3559"/>
                    <a:pt x="90" y="3649"/>
                    <a:pt x="90" y="3852"/>
                  </a:cubicBezTo>
                  <a:lnTo>
                    <a:pt x="0" y="3942"/>
                  </a:lnTo>
                  <a:lnTo>
                    <a:pt x="473" y="4122"/>
                  </a:lnTo>
                  <a:lnTo>
                    <a:pt x="473" y="3942"/>
                  </a:lnTo>
                  <a:cubicBezTo>
                    <a:pt x="563" y="3852"/>
                    <a:pt x="563" y="3761"/>
                    <a:pt x="653" y="3559"/>
                  </a:cubicBezTo>
                  <a:cubicBezTo>
                    <a:pt x="653" y="3469"/>
                    <a:pt x="743" y="3289"/>
                    <a:pt x="743" y="3198"/>
                  </a:cubicBezTo>
                  <a:cubicBezTo>
                    <a:pt x="743" y="3086"/>
                    <a:pt x="856" y="2996"/>
                    <a:pt x="856" y="2906"/>
                  </a:cubicBezTo>
                  <a:cubicBezTo>
                    <a:pt x="946" y="2636"/>
                    <a:pt x="946" y="2343"/>
                    <a:pt x="1036" y="2163"/>
                  </a:cubicBezTo>
                  <a:cubicBezTo>
                    <a:pt x="1126" y="1870"/>
                    <a:pt x="1126" y="1600"/>
                    <a:pt x="1126" y="1307"/>
                  </a:cubicBezTo>
                  <a:cubicBezTo>
                    <a:pt x="1126" y="1217"/>
                    <a:pt x="1216" y="1127"/>
                    <a:pt x="1216" y="1037"/>
                  </a:cubicBezTo>
                  <a:lnTo>
                    <a:pt x="1216" y="654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6371225" y="2986950"/>
              <a:ext cx="65900" cy="94025"/>
            </a:xfrm>
            <a:custGeom>
              <a:avLst/>
              <a:gdLst/>
              <a:ahLst/>
              <a:cxnLst/>
              <a:rect l="l" t="t" r="r" b="b"/>
              <a:pathLst>
                <a:path w="2636" h="3761" extrusionOk="0">
                  <a:moveTo>
                    <a:pt x="2162" y="0"/>
                  </a:moveTo>
                  <a:cubicBezTo>
                    <a:pt x="2162" y="0"/>
                    <a:pt x="1690" y="946"/>
                    <a:pt x="1127" y="1802"/>
                  </a:cubicBezTo>
                  <a:lnTo>
                    <a:pt x="1" y="3491"/>
                  </a:lnTo>
                  <a:lnTo>
                    <a:pt x="384" y="3761"/>
                  </a:lnTo>
                  <a:lnTo>
                    <a:pt x="1509" y="2072"/>
                  </a:lnTo>
                  <a:cubicBezTo>
                    <a:pt x="2072" y="1126"/>
                    <a:pt x="2635" y="293"/>
                    <a:pt x="2635" y="293"/>
                  </a:cubicBezTo>
                  <a:lnTo>
                    <a:pt x="2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6244575" y="3155825"/>
              <a:ext cx="74900" cy="89550"/>
            </a:xfrm>
            <a:custGeom>
              <a:avLst/>
              <a:gdLst/>
              <a:ahLst/>
              <a:cxnLst/>
              <a:rect l="l" t="t" r="r" b="b"/>
              <a:pathLst>
                <a:path w="2996" h="3582" extrusionOk="0">
                  <a:moveTo>
                    <a:pt x="2635" y="1"/>
                  </a:moveTo>
                  <a:lnTo>
                    <a:pt x="0" y="3198"/>
                  </a:lnTo>
                  <a:lnTo>
                    <a:pt x="383" y="3581"/>
                  </a:lnTo>
                  <a:lnTo>
                    <a:pt x="2995" y="384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6106075" y="3313450"/>
              <a:ext cx="79975" cy="86725"/>
            </a:xfrm>
            <a:custGeom>
              <a:avLst/>
              <a:gdLst/>
              <a:ahLst/>
              <a:cxnLst/>
              <a:rect l="l" t="t" r="r" b="b"/>
              <a:pathLst>
                <a:path w="3199" h="3469" extrusionOk="0">
                  <a:moveTo>
                    <a:pt x="2816" y="1"/>
                  </a:moveTo>
                  <a:lnTo>
                    <a:pt x="1" y="2996"/>
                  </a:lnTo>
                  <a:lnTo>
                    <a:pt x="384" y="3468"/>
                  </a:lnTo>
                  <a:lnTo>
                    <a:pt x="3198" y="361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>
              <a:off x="5960850" y="3463200"/>
              <a:ext cx="84450" cy="84475"/>
            </a:xfrm>
            <a:custGeom>
              <a:avLst/>
              <a:gdLst/>
              <a:ahLst/>
              <a:cxnLst/>
              <a:rect l="l" t="t" r="r" b="b"/>
              <a:pathLst>
                <a:path w="3378" h="3379" extrusionOk="0">
                  <a:moveTo>
                    <a:pt x="2905" y="0"/>
                  </a:moveTo>
                  <a:lnTo>
                    <a:pt x="0" y="2905"/>
                  </a:lnTo>
                  <a:lnTo>
                    <a:pt x="361" y="3378"/>
                  </a:lnTo>
                  <a:lnTo>
                    <a:pt x="3378" y="383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5808275" y="3606175"/>
              <a:ext cx="88975" cy="82225"/>
            </a:xfrm>
            <a:custGeom>
              <a:avLst/>
              <a:gdLst/>
              <a:ahLst/>
              <a:cxnLst/>
              <a:rect l="l" t="t" r="r" b="b"/>
              <a:pathLst>
                <a:path w="3559" h="3289" extrusionOk="0">
                  <a:moveTo>
                    <a:pt x="3086" y="1"/>
                  </a:moveTo>
                  <a:lnTo>
                    <a:pt x="1" y="2816"/>
                  </a:lnTo>
                  <a:lnTo>
                    <a:pt x="564" y="3289"/>
                  </a:lnTo>
                  <a:lnTo>
                    <a:pt x="3559" y="474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5655725" y="3744675"/>
              <a:ext cx="88975" cy="84450"/>
            </a:xfrm>
            <a:custGeom>
              <a:avLst/>
              <a:gdLst/>
              <a:ahLst/>
              <a:cxnLst/>
              <a:rect l="l" t="t" r="r" b="b"/>
              <a:pathLst>
                <a:path w="3559" h="3378" extrusionOk="0">
                  <a:moveTo>
                    <a:pt x="3108" y="0"/>
                  </a:moveTo>
                  <a:lnTo>
                    <a:pt x="1" y="2725"/>
                  </a:lnTo>
                  <a:lnTo>
                    <a:pt x="474" y="3378"/>
                  </a:lnTo>
                  <a:lnTo>
                    <a:pt x="3558" y="563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5498675" y="3880900"/>
              <a:ext cx="91225" cy="82225"/>
            </a:xfrm>
            <a:custGeom>
              <a:avLst/>
              <a:gdLst/>
              <a:ahLst/>
              <a:cxnLst/>
              <a:rect l="l" t="t" r="r" b="b"/>
              <a:pathLst>
                <a:path w="3649" h="3289" extrusionOk="0">
                  <a:moveTo>
                    <a:pt x="3198" y="1"/>
                  </a:moveTo>
                  <a:lnTo>
                    <a:pt x="0" y="2725"/>
                  </a:lnTo>
                  <a:lnTo>
                    <a:pt x="563" y="3288"/>
                  </a:lnTo>
                  <a:lnTo>
                    <a:pt x="3648" y="65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5339350" y="4014325"/>
              <a:ext cx="93475" cy="82200"/>
            </a:xfrm>
            <a:custGeom>
              <a:avLst/>
              <a:gdLst/>
              <a:ahLst/>
              <a:cxnLst/>
              <a:rect l="l" t="t" r="r" b="b"/>
              <a:pathLst>
                <a:path w="3739" h="3288" extrusionOk="0">
                  <a:moveTo>
                    <a:pt x="3176" y="0"/>
                  </a:moveTo>
                  <a:lnTo>
                    <a:pt x="1" y="2635"/>
                  </a:lnTo>
                  <a:lnTo>
                    <a:pt x="564" y="3288"/>
                  </a:lnTo>
                  <a:lnTo>
                    <a:pt x="3739" y="676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>
              <a:off x="5179475" y="4146050"/>
              <a:ext cx="94050" cy="82225"/>
            </a:xfrm>
            <a:custGeom>
              <a:avLst/>
              <a:gdLst/>
              <a:ahLst/>
              <a:cxnLst/>
              <a:rect l="l" t="t" r="r" b="b"/>
              <a:pathLst>
                <a:path w="3762" h="3289" extrusionOk="0">
                  <a:moveTo>
                    <a:pt x="3198" y="0"/>
                  </a:moveTo>
                  <a:lnTo>
                    <a:pt x="1" y="2522"/>
                  </a:lnTo>
                  <a:lnTo>
                    <a:pt x="564" y="3288"/>
                  </a:lnTo>
                  <a:lnTo>
                    <a:pt x="3761" y="653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1"/>
            <p:cNvSpPr/>
            <p:nvPr/>
          </p:nvSpPr>
          <p:spPr>
            <a:xfrm>
              <a:off x="5015675" y="4272700"/>
              <a:ext cx="98525" cy="84475"/>
            </a:xfrm>
            <a:custGeom>
              <a:avLst/>
              <a:gdLst/>
              <a:ahLst/>
              <a:cxnLst/>
              <a:rect l="l" t="t" r="r" b="b"/>
              <a:pathLst>
                <a:path w="3941" h="3379" extrusionOk="0">
                  <a:moveTo>
                    <a:pt x="3265" y="1"/>
                  </a:moveTo>
                  <a:lnTo>
                    <a:pt x="0" y="2523"/>
                  </a:lnTo>
                  <a:lnTo>
                    <a:pt x="653" y="3379"/>
                  </a:lnTo>
                  <a:lnTo>
                    <a:pt x="3941" y="834"/>
                  </a:lnTo>
                  <a:lnTo>
                    <a:pt x="3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" name="Google Shape;221;p11"/>
          <p:cNvSpPr txBox="1">
            <a:spLocks noGrp="1"/>
          </p:cNvSpPr>
          <p:nvPr>
            <p:ph type="title" hasCustomPrompt="1"/>
          </p:nvPr>
        </p:nvSpPr>
        <p:spPr>
          <a:xfrm>
            <a:off x="714800" y="1442388"/>
            <a:ext cx="7714800" cy="14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" name="Google Shape;222;p11"/>
          <p:cNvSpPr txBox="1">
            <a:spLocks noGrp="1"/>
          </p:cNvSpPr>
          <p:nvPr>
            <p:ph type="subTitle" idx="1"/>
          </p:nvPr>
        </p:nvSpPr>
        <p:spPr>
          <a:xfrm>
            <a:off x="1641900" y="2993686"/>
            <a:ext cx="58602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23" name="Google Shape;223;p11"/>
          <p:cNvSpPr/>
          <p:nvPr/>
        </p:nvSpPr>
        <p:spPr>
          <a:xfrm rot="10800000">
            <a:off x="5742425" y="692640"/>
            <a:ext cx="2579100" cy="1138200"/>
          </a:xfrm>
          <a:prstGeom prst="rtTriangle">
            <a:avLst/>
          </a:prstGeom>
          <a:solidFill>
            <a:srgbClr val="1F424C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1"/>
          <p:cNvSpPr/>
          <p:nvPr/>
        </p:nvSpPr>
        <p:spPr>
          <a:xfrm rot="5400000">
            <a:off x="101400" y="1413090"/>
            <a:ext cx="2579100" cy="1138200"/>
          </a:xfrm>
          <a:prstGeom prst="rtTriangle">
            <a:avLst/>
          </a:prstGeom>
          <a:solidFill>
            <a:srgbClr val="1F424C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2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1">
  <p:cSld name="CUSTOM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28"/>
          <p:cNvSpPr/>
          <p:nvPr/>
        </p:nvSpPr>
        <p:spPr>
          <a:xfrm flipH="1">
            <a:off x="-682875" y="2123275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28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81" name="Google Shape;581;p28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28"/>
          <p:cNvSpPr txBox="1">
            <a:spLocks noGrp="1"/>
          </p:cNvSpPr>
          <p:nvPr>
            <p:ph type="body" idx="1"/>
          </p:nvPr>
        </p:nvSpPr>
        <p:spPr>
          <a:xfrm>
            <a:off x="4584675" y="790575"/>
            <a:ext cx="3748200" cy="37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9pPr>
          </a:lstStyle>
          <a:p>
            <a:endParaRPr/>
          </a:p>
        </p:txBody>
      </p:sp>
      <p:sp>
        <p:nvSpPr>
          <p:cNvPr id="583" name="Google Shape;583;p28"/>
          <p:cNvSpPr txBox="1">
            <a:spLocks noGrp="1"/>
          </p:cNvSpPr>
          <p:nvPr>
            <p:ph type="body" idx="2"/>
          </p:nvPr>
        </p:nvSpPr>
        <p:spPr>
          <a:xfrm>
            <a:off x="832600" y="790575"/>
            <a:ext cx="3748200" cy="3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Lato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BLANK_1_1_1_1_1_1_1_1_1_2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9"/>
          <p:cNvSpPr txBox="1">
            <a:spLocks noGrp="1"/>
          </p:cNvSpPr>
          <p:nvPr>
            <p:ph type="title"/>
          </p:nvPr>
        </p:nvSpPr>
        <p:spPr>
          <a:xfrm>
            <a:off x="713225" y="595581"/>
            <a:ext cx="3871500" cy="9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86" name="Google Shape;586;p29"/>
          <p:cNvSpPr txBox="1">
            <a:spLocks noGrp="1"/>
          </p:cNvSpPr>
          <p:nvPr>
            <p:ph type="subTitle" idx="1"/>
          </p:nvPr>
        </p:nvSpPr>
        <p:spPr>
          <a:xfrm>
            <a:off x="724925" y="1506600"/>
            <a:ext cx="3447300" cy="14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87" name="Google Shape;587;p29"/>
          <p:cNvSpPr txBox="1"/>
          <p:nvPr/>
        </p:nvSpPr>
        <p:spPr>
          <a:xfrm>
            <a:off x="728330" y="3717675"/>
            <a:ext cx="33540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and illustrations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0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8" name="Google Shape;588;p29"/>
          <p:cNvSpPr/>
          <p:nvPr/>
        </p:nvSpPr>
        <p:spPr>
          <a:xfrm>
            <a:off x="4572000" y="525"/>
            <a:ext cx="4571302" cy="5143568"/>
          </a:xfrm>
          <a:custGeom>
            <a:avLst/>
            <a:gdLst/>
            <a:ahLst/>
            <a:cxnLst/>
            <a:rect l="l" t="t" r="r" b="b"/>
            <a:pathLst>
              <a:path w="21460" h="21470" extrusionOk="0">
                <a:moveTo>
                  <a:pt x="0" y="21469"/>
                </a:moveTo>
                <a:lnTo>
                  <a:pt x="21460" y="21469"/>
                </a:lnTo>
                <a:lnTo>
                  <a:pt x="2146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29"/>
          <p:cNvSpPr/>
          <p:nvPr/>
        </p:nvSpPr>
        <p:spPr>
          <a:xfrm rot="10800000" flipH="1">
            <a:off x="4565676" y="-6062"/>
            <a:ext cx="11334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ABB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  <p:sldLayoutId id="2147483657" r:id="rId4"/>
    <p:sldLayoutId id="2147483658" r:id="rId5"/>
    <p:sldLayoutId id="2147483659" r:id="rId6"/>
    <p:sldLayoutId id="2147483674" r:id="rId7"/>
    <p:sldLayoutId id="214748367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2"/>
          <p:cNvSpPr txBox="1">
            <a:spLocks noGrp="1"/>
          </p:cNvSpPr>
          <p:nvPr>
            <p:ph type="ctrTitle"/>
          </p:nvPr>
        </p:nvSpPr>
        <p:spPr>
          <a:xfrm>
            <a:off x="1569700" y="817950"/>
            <a:ext cx="3015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800" b="1" dirty="0">
                <a:solidFill>
                  <a:srgbClr val="FFFFFF"/>
                </a:solidFill>
              </a:rPr>
              <a:t>辨別車種</a:t>
            </a:r>
            <a:endParaRPr lang="en-US" sz="1900" dirty="0">
              <a:solidFill>
                <a:srgbClr val="FFFFFF"/>
              </a:solidFill>
            </a:endParaRPr>
          </a:p>
        </p:txBody>
      </p:sp>
      <p:sp>
        <p:nvSpPr>
          <p:cNvPr id="599" name="Google Shape;599;p32"/>
          <p:cNvSpPr txBox="1">
            <a:spLocks noGrp="1"/>
          </p:cNvSpPr>
          <p:nvPr>
            <p:ph type="subTitle" idx="1"/>
          </p:nvPr>
        </p:nvSpPr>
        <p:spPr>
          <a:xfrm>
            <a:off x="1628464" y="3050126"/>
            <a:ext cx="2518833" cy="1488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b="1" dirty="0"/>
              <a:t>工管三甲 </a:t>
            </a:r>
            <a:r>
              <a:rPr lang="en-US" altLang="zh-TW" b="1" dirty="0"/>
              <a:t>107370102 </a:t>
            </a:r>
            <a:r>
              <a:rPr lang="zh-TW" altLang="en-US" b="1" dirty="0"/>
              <a:t>李雨倫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b="1" dirty="0"/>
              <a:t>工管三甲 </a:t>
            </a:r>
            <a:r>
              <a:rPr lang="en-US" altLang="zh-TW" b="1" dirty="0"/>
              <a:t>107370103 </a:t>
            </a:r>
            <a:r>
              <a:rPr lang="zh-TW" altLang="en-US" b="1" dirty="0"/>
              <a:t>曾美茜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b="1" dirty="0"/>
              <a:t>工管三甲 </a:t>
            </a:r>
            <a:r>
              <a:rPr lang="en-US" altLang="zh-TW" b="1" dirty="0"/>
              <a:t>107370134 </a:t>
            </a:r>
            <a:r>
              <a:rPr lang="zh-TW" altLang="en-US" b="1" dirty="0"/>
              <a:t>林紀緯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00" name="Google Shape;600;p32"/>
          <p:cNvGrpSpPr/>
          <p:nvPr/>
        </p:nvGrpSpPr>
        <p:grpSpPr>
          <a:xfrm>
            <a:off x="4818278" y="1523181"/>
            <a:ext cx="5158658" cy="3620319"/>
            <a:chOff x="5173120" y="1048631"/>
            <a:chExt cx="5158658" cy="3620319"/>
          </a:xfrm>
        </p:grpSpPr>
        <p:sp>
          <p:nvSpPr>
            <p:cNvPr id="601" name="Google Shape;601;p32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2" name="Google Shape;602;p32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603" name="Google Shape;603;p32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4" name="Google Shape;604;p32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605" name="Google Shape;605;p32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32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32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32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32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32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32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32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32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2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32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2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32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32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32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2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32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32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32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32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2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32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32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32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32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2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32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32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32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32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2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32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32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32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32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32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32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32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32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32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32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32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32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32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32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32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32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32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32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32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32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512E79CB-2A7C-4712-9BBC-8EFCAB4D20E5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9674" y="485171"/>
            <a:ext cx="4320000" cy="360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6AE71EAD-3AB7-4789-B308-87C8A3F513D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664327" y="485171"/>
            <a:ext cx="432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41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35"/>
          <p:cNvGrpSpPr/>
          <p:nvPr/>
        </p:nvGrpSpPr>
        <p:grpSpPr>
          <a:xfrm>
            <a:off x="1720810" y="541156"/>
            <a:ext cx="1367031" cy="807304"/>
            <a:chOff x="1506675" y="1426838"/>
            <a:chExt cx="1097400" cy="644400"/>
          </a:xfrm>
        </p:grpSpPr>
        <p:sp>
          <p:nvSpPr>
            <p:cNvPr id="697" name="Google Shape;697;p35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35"/>
          <p:cNvSpPr txBox="1">
            <a:spLocks noGrp="1"/>
          </p:cNvSpPr>
          <p:nvPr>
            <p:ph type="title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4</a:t>
            </a:r>
            <a:endParaRPr dirty="0"/>
          </a:p>
        </p:txBody>
      </p:sp>
      <p:pic>
        <p:nvPicPr>
          <p:cNvPr id="700" name="Google Shape;700;p35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5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" name="Google Shape;702;p35"/>
          <p:cNvGrpSpPr/>
          <p:nvPr/>
        </p:nvGrpSpPr>
        <p:grpSpPr>
          <a:xfrm>
            <a:off x="1907201" y="2793687"/>
            <a:ext cx="978332" cy="1800950"/>
            <a:chOff x="4572011" y="858924"/>
            <a:chExt cx="1576938" cy="2835695"/>
          </a:xfrm>
        </p:grpSpPr>
        <p:sp>
          <p:nvSpPr>
            <p:cNvPr id="703" name="Google Shape;703;p35"/>
            <p:cNvSpPr/>
            <p:nvPr/>
          </p:nvSpPr>
          <p:spPr>
            <a:xfrm>
              <a:off x="5056099" y="1966682"/>
              <a:ext cx="608442" cy="1727938"/>
            </a:xfrm>
            <a:custGeom>
              <a:avLst/>
              <a:gdLst/>
              <a:ahLst/>
              <a:cxnLst/>
              <a:rect l="l" t="t" r="r" b="b"/>
              <a:pathLst>
                <a:path w="1918" h="5447" extrusionOk="0">
                  <a:moveTo>
                    <a:pt x="1" y="1"/>
                  </a:moveTo>
                  <a:lnTo>
                    <a:pt x="1" y="1914"/>
                  </a:lnTo>
                  <a:lnTo>
                    <a:pt x="644" y="2402"/>
                  </a:lnTo>
                  <a:lnTo>
                    <a:pt x="1" y="2890"/>
                  </a:lnTo>
                  <a:lnTo>
                    <a:pt x="644" y="3379"/>
                  </a:lnTo>
                  <a:lnTo>
                    <a:pt x="1" y="3867"/>
                  </a:lnTo>
                  <a:lnTo>
                    <a:pt x="644" y="4354"/>
                  </a:lnTo>
                  <a:lnTo>
                    <a:pt x="1" y="4838"/>
                  </a:lnTo>
                  <a:lnTo>
                    <a:pt x="1" y="4843"/>
                  </a:lnTo>
                  <a:lnTo>
                    <a:pt x="959" y="5446"/>
                  </a:lnTo>
                  <a:lnTo>
                    <a:pt x="1918" y="4843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4572011" y="858924"/>
              <a:ext cx="1576938" cy="1278427"/>
            </a:xfrm>
            <a:custGeom>
              <a:avLst/>
              <a:gdLst/>
              <a:ahLst/>
              <a:cxnLst/>
              <a:rect l="l" t="t" r="r" b="b"/>
              <a:pathLst>
                <a:path w="4971" h="4030" extrusionOk="0">
                  <a:moveTo>
                    <a:pt x="2485" y="723"/>
                  </a:moveTo>
                  <a:cubicBezTo>
                    <a:pt x="2733" y="723"/>
                    <a:pt x="2938" y="923"/>
                    <a:pt x="2938" y="1176"/>
                  </a:cubicBezTo>
                  <a:cubicBezTo>
                    <a:pt x="2938" y="1424"/>
                    <a:pt x="2733" y="1629"/>
                    <a:pt x="2485" y="1629"/>
                  </a:cubicBezTo>
                  <a:cubicBezTo>
                    <a:pt x="2233" y="1629"/>
                    <a:pt x="2033" y="1424"/>
                    <a:pt x="2033" y="1176"/>
                  </a:cubicBezTo>
                  <a:cubicBezTo>
                    <a:pt x="2033" y="923"/>
                    <a:pt x="2233" y="723"/>
                    <a:pt x="2485" y="723"/>
                  </a:cubicBezTo>
                  <a:close/>
                  <a:moveTo>
                    <a:pt x="1008" y="0"/>
                  </a:moveTo>
                  <a:cubicBezTo>
                    <a:pt x="449" y="0"/>
                    <a:pt x="0" y="453"/>
                    <a:pt x="0" y="1007"/>
                  </a:cubicBezTo>
                  <a:lnTo>
                    <a:pt x="0" y="3022"/>
                  </a:lnTo>
                  <a:cubicBezTo>
                    <a:pt x="0" y="3581"/>
                    <a:pt x="449" y="4030"/>
                    <a:pt x="1008" y="4030"/>
                  </a:cubicBezTo>
                  <a:lnTo>
                    <a:pt x="3964" y="4030"/>
                  </a:lnTo>
                  <a:cubicBezTo>
                    <a:pt x="4518" y="4030"/>
                    <a:pt x="4970" y="3581"/>
                    <a:pt x="4970" y="3022"/>
                  </a:cubicBezTo>
                  <a:lnTo>
                    <a:pt x="4970" y="1007"/>
                  </a:lnTo>
                  <a:cubicBezTo>
                    <a:pt x="4970" y="453"/>
                    <a:pt x="4518" y="0"/>
                    <a:pt x="39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5360320" y="2137033"/>
              <a:ext cx="304221" cy="1557587"/>
            </a:xfrm>
            <a:custGeom>
              <a:avLst/>
              <a:gdLst/>
              <a:ahLst/>
              <a:cxnLst/>
              <a:rect l="l" t="t" r="r" b="b"/>
              <a:pathLst>
                <a:path w="959" h="4910" extrusionOk="0">
                  <a:moveTo>
                    <a:pt x="0" y="1"/>
                  </a:moveTo>
                  <a:lnTo>
                    <a:pt x="0" y="4909"/>
                  </a:lnTo>
                  <a:lnTo>
                    <a:pt x="959" y="4306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0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5360320" y="858924"/>
              <a:ext cx="788628" cy="1278427"/>
            </a:xfrm>
            <a:custGeom>
              <a:avLst/>
              <a:gdLst/>
              <a:ahLst/>
              <a:cxnLst/>
              <a:rect l="l" t="t" r="r" b="b"/>
              <a:pathLst>
                <a:path w="2486" h="4030" extrusionOk="0">
                  <a:moveTo>
                    <a:pt x="0" y="0"/>
                  </a:moveTo>
                  <a:lnTo>
                    <a:pt x="0" y="723"/>
                  </a:lnTo>
                  <a:cubicBezTo>
                    <a:pt x="248" y="723"/>
                    <a:pt x="453" y="923"/>
                    <a:pt x="453" y="1176"/>
                  </a:cubicBezTo>
                  <a:cubicBezTo>
                    <a:pt x="453" y="1424"/>
                    <a:pt x="248" y="1629"/>
                    <a:pt x="0" y="1629"/>
                  </a:cubicBezTo>
                  <a:lnTo>
                    <a:pt x="0" y="4030"/>
                  </a:lnTo>
                  <a:lnTo>
                    <a:pt x="1479" y="4030"/>
                  </a:lnTo>
                  <a:cubicBezTo>
                    <a:pt x="2033" y="4030"/>
                    <a:pt x="2485" y="3581"/>
                    <a:pt x="2485" y="3022"/>
                  </a:cubicBezTo>
                  <a:lnTo>
                    <a:pt x="2485" y="1007"/>
                  </a:lnTo>
                  <a:cubicBezTo>
                    <a:pt x="2485" y="453"/>
                    <a:pt x="2033" y="0"/>
                    <a:pt x="1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5"/>
          <p:cNvSpPr txBox="1">
            <a:spLocks noGrp="1"/>
          </p:cNvSpPr>
          <p:nvPr>
            <p:ph type="subTitle" idx="1"/>
          </p:nvPr>
        </p:nvSpPr>
        <p:spPr>
          <a:xfrm>
            <a:off x="676902" y="1571741"/>
            <a:ext cx="3454845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介面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49761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標題 1">
            <a:extLst>
              <a:ext uri="{FF2B5EF4-FFF2-40B4-BE49-F238E27FC236}">
                <a16:creationId xmlns:a16="http://schemas.microsoft.com/office/drawing/2014/main" id="{EF4001D9-6B2D-4890-8B75-983CF25A72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1D763FA-564D-4E2D-AE0B-F01166341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93" y="0"/>
            <a:ext cx="79828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29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35"/>
          <p:cNvGrpSpPr/>
          <p:nvPr/>
        </p:nvGrpSpPr>
        <p:grpSpPr>
          <a:xfrm>
            <a:off x="1720810" y="541156"/>
            <a:ext cx="1367031" cy="807304"/>
            <a:chOff x="1506675" y="1426838"/>
            <a:chExt cx="1097400" cy="644400"/>
          </a:xfrm>
        </p:grpSpPr>
        <p:sp>
          <p:nvSpPr>
            <p:cNvPr id="697" name="Google Shape;697;p35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35"/>
          <p:cNvSpPr txBox="1">
            <a:spLocks noGrp="1"/>
          </p:cNvSpPr>
          <p:nvPr>
            <p:ph type="title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5</a:t>
            </a:r>
            <a:endParaRPr dirty="0"/>
          </a:p>
        </p:txBody>
      </p:sp>
      <p:pic>
        <p:nvPicPr>
          <p:cNvPr id="700" name="Google Shape;700;p35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5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" name="Google Shape;702;p35"/>
          <p:cNvGrpSpPr/>
          <p:nvPr/>
        </p:nvGrpSpPr>
        <p:grpSpPr>
          <a:xfrm>
            <a:off x="1907201" y="2793687"/>
            <a:ext cx="978332" cy="1800950"/>
            <a:chOff x="4572011" y="858924"/>
            <a:chExt cx="1576938" cy="2835695"/>
          </a:xfrm>
        </p:grpSpPr>
        <p:sp>
          <p:nvSpPr>
            <p:cNvPr id="703" name="Google Shape;703;p35"/>
            <p:cNvSpPr/>
            <p:nvPr/>
          </p:nvSpPr>
          <p:spPr>
            <a:xfrm>
              <a:off x="5056099" y="1966682"/>
              <a:ext cx="608442" cy="1727938"/>
            </a:xfrm>
            <a:custGeom>
              <a:avLst/>
              <a:gdLst/>
              <a:ahLst/>
              <a:cxnLst/>
              <a:rect l="l" t="t" r="r" b="b"/>
              <a:pathLst>
                <a:path w="1918" h="5447" extrusionOk="0">
                  <a:moveTo>
                    <a:pt x="1" y="1"/>
                  </a:moveTo>
                  <a:lnTo>
                    <a:pt x="1" y="1914"/>
                  </a:lnTo>
                  <a:lnTo>
                    <a:pt x="644" y="2402"/>
                  </a:lnTo>
                  <a:lnTo>
                    <a:pt x="1" y="2890"/>
                  </a:lnTo>
                  <a:lnTo>
                    <a:pt x="644" y="3379"/>
                  </a:lnTo>
                  <a:lnTo>
                    <a:pt x="1" y="3867"/>
                  </a:lnTo>
                  <a:lnTo>
                    <a:pt x="644" y="4354"/>
                  </a:lnTo>
                  <a:lnTo>
                    <a:pt x="1" y="4838"/>
                  </a:lnTo>
                  <a:lnTo>
                    <a:pt x="1" y="4843"/>
                  </a:lnTo>
                  <a:lnTo>
                    <a:pt x="959" y="5446"/>
                  </a:lnTo>
                  <a:lnTo>
                    <a:pt x="1918" y="4843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4572011" y="858924"/>
              <a:ext cx="1576938" cy="1278427"/>
            </a:xfrm>
            <a:custGeom>
              <a:avLst/>
              <a:gdLst/>
              <a:ahLst/>
              <a:cxnLst/>
              <a:rect l="l" t="t" r="r" b="b"/>
              <a:pathLst>
                <a:path w="4971" h="4030" extrusionOk="0">
                  <a:moveTo>
                    <a:pt x="2485" y="723"/>
                  </a:moveTo>
                  <a:cubicBezTo>
                    <a:pt x="2733" y="723"/>
                    <a:pt x="2938" y="923"/>
                    <a:pt x="2938" y="1176"/>
                  </a:cubicBezTo>
                  <a:cubicBezTo>
                    <a:pt x="2938" y="1424"/>
                    <a:pt x="2733" y="1629"/>
                    <a:pt x="2485" y="1629"/>
                  </a:cubicBezTo>
                  <a:cubicBezTo>
                    <a:pt x="2233" y="1629"/>
                    <a:pt x="2033" y="1424"/>
                    <a:pt x="2033" y="1176"/>
                  </a:cubicBezTo>
                  <a:cubicBezTo>
                    <a:pt x="2033" y="923"/>
                    <a:pt x="2233" y="723"/>
                    <a:pt x="2485" y="723"/>
                  </a:cubicBezTo>
                  <a:close/>
                  <a:moveTo>
                    <a:pt x="1008" y="0"/>
                  </a:moveTo>
                  <a:cubicBezTo>
                    <a:pt x="449" y="0"/>
                    <a:pt x="0" y="453"/>
                    <a:pt x="0" y="1007"/>
                  </a:cubicBezTo>
                  <a:lnTo>
                    <a:pt x="0" y="3022"/>
                  </a:lnTo>
                  <a:cubicBezTo>
                    <a:pt x="0" y="3581"/>
                    <a:pt x="449" y="4030"/>
                    <a:pt x="1008" y="4030"/>
                  </a:cubicBezTo>
                  <a:lnTo>
                    <a:pt x="3964" y="4030"/>
                  </a:lnTo>
                  <a:cubicBezTo>
                    <a:pt x="4518" y="4030"/>
                    <a:pt x="4970" y="3581"/>
                    <a:pt x="4970" y="3022"/>
                  </a:cubicBezTo>
                  <a:lnTo>
                    <a:pt x="4970" y="1007"/>
                  </a:lnTo>
                  <a:cubicBezTo>
                    <a:pt x="4970" y="453"/>
                    <a:pt x="4518" y="0"/>
                    <a:pt x="39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5360320" y="2137033"/>
              <a:ext cx="304221" cy="1557587"/>
            </a:xfrm>
            <a:custGeom>
              <a:avLst/>
              <a:gdLst/>
              <a:ahLst/>
              <a:cxnLst/>
              <a:rect l="l" t="t" r="r" b="b"/>
              <a:pathLst>
                <a:path w="959" h="4910" extrusionOk="0">
                  <a:moveTo>
                    <a:pt x="0" y="1"/>
                  </a:moveTo>
                  <a:lnTo>
                    <a:pt x="0" y="4909"/>
                  </a:lnTo>
                  <a:lnTo>
                    <a:pt x="959" y="4306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0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5360320" y="858924"/>
              <a:ext cx="788628" cy="1278427"/>
            </a:xfrm>
            <a:custGeom>
              <a:avLst/>
              <a:gdLst/>
              <a:ahLst/>
              <a:cxnLst/>
              <a:rect l="l" t="t" r="r" b="b"/>
              <a:pathLst>
                <a:path w="2486" h="4030" extrusionOk="0">
                  <a:moveTo>
                    <a:pt x="0" y="0"/>
                  </a:moveTo>
                  <a:lnTo>
                    <a:pt x="0" y="723"/>
                  </a:lnTo>
                  <a:cubicBezTo>
                    <a:pt x="248" y="723"/>
                    <a:pt x="453" y="923"/>
                    <a:pt x="453" y="1176"/>
                  </a:cubicBezTo>
                  <a:cubicBezTo>
                    <a:pt x="453" y="1424"/>
                    <a:pt x="248" y="1629"/>
                    <a:pt x="0" y="1629"/>
                  </a:cubicBezTo>
                  <a:lnTo>
                    <a:pt x="0" y="4030"/>
                  </a:lnTo>
                  <a:lnTo>
                    <a:pt x="1479" y="4030"/>
                  </a:lnTo>
                  <a:cubicBezTo>
                    <a:pt x="2033" y="4030"/>
                    <a:pt x="2485" y="3581"/>
                    <a:pt x="2485" y="3022"/>
                  </a:cubicBezTo>
                  <a:lnTo>
                    <a:pt x="2485" y="1007"/>
                  </a:lnTo>
                  <a:cubicBezTo>
                    <a:pt x="2485" y="453"/>
                    <a:pt x="2033" y="0"/>
                    <a:pt x="1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5"/>
          <p:cNvSpPr txBox="1">
            <a:spLocks noGrp="1"/>
          </p:cNvSpPr>
          <p:nvPr>
            <p:ph type="subTitle" idx="1"/>
          </p:nvPr>
        </p:nvSpPr>
        <p:spPr>
          <a:xfrm>
            <a:off x="676902" y="1571741"/>
            <a:ext cx="3454845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辨別結果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4154973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標題 1">
            <a:extLst>
              <a:ext uri="{FF2B5EF4-FFF2-40B4-BE49-F238E27FC236}">
                <a16:creationId xmlns:a16="http://schemas.microsoft.com/office/drawing/2014/main" id="{6561E368-91C6-4F9E-9127-24F10FDAAA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472408E7-FBE5-47BA-A3E0-F8264116D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976A97A-6470-4A26-82BA-DB4BC3A34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675" y="0"/>
            <a:ext cx="781545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42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標題 1">
            <a:extLst>
              <a:ext uri="{FF2B5EF4-FFF2-40B4-BE49-F238E27FC236}">
                <a16:creationId xmlns:a16="http://schemas.microsoft.com/office/drawing/2014/main" id="{E9E9A62A-D200-4076-AC46-5D9014FFE3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7288989-7FED-4098-988B-708B9197E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501281F-FB10-40C2-B772-8D9D53F92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85" y="0"/>
            <a:ext cx="789002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772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35"/>
          <p:cNvGrpSpPr/>
          <p:nvPr/>
        </p:nvGrpSpPr>
        <p:grpSpPr>
          <a:xfrm>
            <a:off x="1720810" y="541156"/>
            <a:ext cx="1367031" cy="807304"/>
            <a:chOff x="1506675" y="1426838"/>
            <a:chExt cx="1097400" cy="644400"/>
          </a:xfrm>
        </p:grpSpPr>
        <p:sp>
          <p:nvSpPr>
            <p:cNvPr id="697" name="Google Shape;697;p35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35"/>
          <p:cNvSpPr txBox="1">
            <a:spLocks noGrp="1"/>
          </p:cNvSpPr>
          <p:nvPr>
            <p:ph type="title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6</a:t>
            </a:r>
            <a:endParaRPr dirty="0"/>
          </a:p>
        </p:txBody>
      </p:sp>
      <p:pic>
        <p:nvPicPr>
          <p:cNvPr id="700" name="Google Shape;700;p35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5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" name="Google Shape;702;p35"/>
          <p:cNvGrpSpPr/>
          <p:nvPr/>
        </p:nvGrpSpPr>
        <p:grpSpPr>
          <a:xfrm>
            <a:off x="1907201" y="2793687"/>
            <a:ext cx="978332" cy="1800950"/>
            <a:chOff x="4572011" y="858924"/>
            <a:chExt cx="1576938" cy="2835695"/>
          </a:xfrm>
        </p:grpSpPr>
        <p:sp>
          <p:nvSpPr>
            <p:cNvPr id="703" name="Google Shape;703;p35"/>
            <p:cNvSpPr/>
            <p:nvPr/>
          </p:nvSpPr>
          <p:spPr>
            <a:xfrm>
              <a:off x="5056099" y="1966682"/>
              <a:ext cx="608442" cy="1727938"/>
            </a:xfrm>
            <a:custGeom>
              <a:avLst/>
              <a:gdLst/>
              <a:ahLst/>
              <a:cxnLst/>
              <a:rect l="l" t="t" r="r" b="b"/>
              <a:pathLst>
                <a:path w="1918" h="5447" extrusionOk="0">
                  <a:moveTo>
                    <a:pt x="1" y="1"/>
                  </a:moveTo>
                  <a:lnTo>
                    <a:pt x="1" y="1914"/>
                  </a:lnTo>
                  <a:lnTo>
                    <a:pt x="644" y="2402"/>
                  </a:lnTo>
                  <a:lnTo>
                    <a:pt x="1" y="2890"/>
                  </a:lnTo>
                  <a:lnTo>
                    <a:pt x="644" y="3379"/>
                  </a:lnTo>
                  <a:lnTo>
                    <a:pt x="1" y="3867"/>
                  </a:lnTo>
                  <a:lnTo>
                    <a:pt x="644" y="4354"/>
                  </a:lnTo>
                  <a:lnTo>
                    <a:pt x="1" y="4838"/>
                  </a:lnTo>
                  <a:lnTo>
                    <a:pt x="1" y="4843"/>
                  </a:lnTo>
                  <a:lnTo>
                    <a:pt x="959" y="5446"/>
                  </a:lnTo>
                  <a:lnTo>
                    <a:pt x="1918" y="4843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4572011" y="858924"/>
              <a:ext cx="1576938" cy="1278427"/>
            </a:xfrm>
            <a:custGeom>
              <a:avLst/>
              <a:gdLst/>
              <a:ahLst/>
              <a:cxnLst/>
              <a:rect l="l" t="t" r="r" b="b"/>
              <a:pathLst>
                <a:path w="4971" h="4030" extrusionOk="0">
                  <a:moveTo>
                    <a:pt x="2485" y="723"/>
                  </a:moveTo>
                  <a:cubicBezTo>
                    <a:pt x="2733" y="723"/>
                    <a:pt x="2938" y="923"/>
                    <a:pt x="2938" y="1176"/>
                  </a:cubicBezTo>
                  <a:cubicBezTo>
                    <a:pt x="2938" y="1424"/>
                    <a:pt x="2733" y="1629"/>
                    <a:pt x="2485" y="1629"/>
                  </a:cubicBezTo>
                  <a:cubicBezTo>
                    <a:pt x="2233" y="1629"/>
                    <a:pt x="2033" y="1424"/>
                    <a:pt x="2033" y="1176"/>
                  </a:cubicBezTo>
                  <a:cubicBezTo>
                    <a:pt x="2033" y="923"/>
                    <a:pt x="2233" y="723"/>
                    <a:pt x="2485" y="723"/>
                  </a:cubicBezTo>
                  <a:close/>
                  <a:moveTo>
                    <a:pt x="1008" y="0"/>
                  </a:moveTo>
                  <a:cubicBezTo>
                    <a:pt x="449" y="0"/>
                    <a:pt x="0" y="453"/>
                    <a:pt x="0" y="1007"/>
                  </a:cubicBezTo>
                  <a:lnTo>
                    <a:pt x="0" y="3022"/>
                  </a:lnTo>
                  <a:cubicBezTo>
                    <a:pt x="0" y="3581"/>
                    <a:pt x="449" y="4030"/>
                    <a:pt x="1008" y="4030"/>
                  </a:cubicBezTo>
                  <a:lnTo>
                    <a:pt x="3964" y="4030"/>
                  </a:lnTo>
                  <a:cubicBezTo>
                    <a:pt x="4518" y="4030"/>
                    <a:pt x="4970" y="3581"/>
                    <a:pt x="4970" y="3022"/>
                  </a:cubicBezTo>
                  <a:lnTo>
                    <a:pt x="4970" y="1007"/>
                  </a:lnTo>
                  <a:cubicBezTo>
                    <a:pt x="4970" y="453"/>
                    <a:pt x="4518" y="0"/>
                    <a:pt x="39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5360320" y="2137033"/>
              <a:ext cx="304221" cy="1557587"/>
            </a:xfrm>
            <a:custGeom>
              <a:avLst/>
              <a:gdLst/>
              <a:ahLst/>
              <a:cxnLst/>
              <a:rect l="l" t="t" r="r" b="b"/>
              <a:pathLst>
                <a:path w="959" h="4910" extrusionOk="0">
                  <a:moveTo>
                    <a:pt x="0" y="1"/>
                  </a:moveTo>
                  <a:lnTo>
                    <a:pt x="0" y="4909"/>
                  </a:lnTo>
                  <a:lnTo>
                    <a:pt x="959" y="4306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0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5360320" y="858924"/>
              <a:ext cx="788628" cy="1278427"/>
            </a:xfrm>
            <a:custGeom>
              <a:avLst/>
              <a:gdLst/>
              <a:ahLst/>
              <a:cxnLst/>
              <a:rect l="l" t="t" r="r" b="b"/>
              <a:pathLst>
                <a:path w="2486" h="4030" extrusionOk="0">
                  <a:moveTo>
                    <a:pt x="0" y="0"/>
                  </a:moveTo>
                  <a:lnTo>
                    <a:pt x="0" y="723"/>
                  </a:lnTo>
                  <a:cubicBezTo>
                    <a:pt x="248" y="723"/>
                    <a:pt x="453" y="923"/>
                    <a:pt x="453" y="1176"/>
                  </a:cubicBezTo>
                  <a:cubicBezTo>
                    <a:pt x="453" y="1424"/>
                    <a:pt x="248" y="1629"/>
                    <a:pt x="0" y="1629"/>
                  </a:cubicBezTo>
                  <a:lnTo>
                    <a:pt x="0" y="4030"/>
                  </a:lnTo>
                  <a:lnTo>
                    <a:pt x="1479" y="4030"/>
                  </a:lnTo>
                  <a:cubicBezTo>
                    <a:pt x="2033" y="4030"/>
                    <a:pt x="2485" y="3581"/>
                    <a:pt x="2485" y="3022"/>
                  </a:cubicBezTo>
                  <a:lnTo>
                    <a:pt x="2485" y="1007"/>
                  </a:lnTo>
                  <a:cubicBezTo>
                    <a:pt x="2485" y="453"/>
                    <a:pt x="2033" y="0"/>
                    <a:pt x="1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5"/>
          <p:cNvSpPr txBox="1">
            <a:spLocks noGrp="1"/>
          </p:cNvSpPr>
          <p:nvPr>
            <p:ph type="subTitle" idx="1"/>
          </p:nvPr>
        </p:nvSpPr>
        <p:spPr>
          <a:xfrm>
            <a:off x="676902" y="1571741"/>
            <a:ext cx="3454845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資訊來源</a:t>
            </a:r>
            <a:endParaRPr lang="en-US" sz="6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556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標題 1">
            <a:extLst>
              <a:ext uri="{FF2B5EF4-FFF2-40B4-BE49-F238E27FC236}">
                <a16:creationId xmlns:a16="http://schemas.microsoft.com/office/drawing/2014/main" id="{330F2D03-DE57-4D77-83BA-179616D67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F9860AFC-923C-4A78-BE4D-C2711ADD7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6850D94-44BE-48F2-932D-CBC2A785F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5628"/>
            <a:ext cx="9144000" cy="421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6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4" name="Google Shape;1704;p56"/>
          <p:cNvGrpSpPr/>
          <p:nvPr/>
        </p:nvGrpSpPr>
        <p:grpSpPr>
          <a:xfrm>
            <a:off x="5888474" y="516082"/>
            <a:ext cx="3254779" cy="4312950"/>
            <a:chOff x="6379286" y="552033"/>
            <a:chExt cx="2530145" cy="3352729"/>
          </a:xfrm>
        </p:grpSpPr>
        <p:sp>
          <p:nvSpPr>
            <p:cNvPr id="1705" name="Google Shape;1705;p56"/>
            <p:cNvSpPr/>
            <p:nvPr/>
          </p:nvSpPr>
          <p:spPr>
            <a:xfrm>
              <a:off x="6379286" y="1090241"/>
              <a:ext cx="1802731" cy="1653186"/>
            </a:xfrm>
            <a:custGeom>
              <a:avLst/>
              <a:gdLst/>
              <a:ahLst/>
              <a:cxnLst/>
              <a:rect l="l" t="t" r="r" b="b"/>
              <a:pathLst>
                <a:path w="9680" h="8877" extrusionOk="0">
                  <a:moveTo>
                    <a:pt x="8299" y="1"/>
                  </a:moveTo>
                  <a:lnTo>
                    <a:pt x="3075" y="1762"/>
                  </a:lnTo>
                  <a:cubicBezTo>
                    <a:pt x="3075" y="1762"/>
                    <a:pt x="1922" y="2153"/>
                    <a:pt x="1704" y="2682"/>
                  </a:cubicBezTo>
                  <a:cubicBezTo>
                    <a:pt x="1496" y="3209"/>
                    <a:pt x="1002" y="4456"/>
                    <a:pt x="656" y="4950"/>
                  </a:cubicBezTo>
                  <a:cubicBezTo>
                    <a:pt x="324" y="5446"/>
                    <a:pt x="0" y="6791"/>
                    <a:pt x="21" y="6951"/>
                  </a:cubicBezTo>
                  <a:cubicBezTo>
                    <a:pt x="44" y="7115"/>
                    <a:pt x="506" y="7941"/>
                    <a:pt x="1176" y="8402"/>
                  </a:cubicBezTo>
                  <a:cubicBezTo>
                    <a:pt x="1855" y="8877"/>
                    <a:pt x="1899" y="8842"/>
                    <a:pt x="2037" y="8842"/>
                  </a:cubicBezTo>
                  <a:cubicBezTo>
                    <a:pt x="2174" y="8850"/>
                    <a:pt x="2463" y="8588"/>
                    <a:pt x="2477" y="8482"/>
                  </a:cubicBezTo>
                  <a:cubicBezTo>
                    <a:pt x="2485" y="8393"/>
                    <a:pt x="2139" y="7715"/>
                    <a:pt x="2139" y="7715"/>
                  </a:cubicBezTo>
                  <a:lnTo>
                    <a:pt x="1402" y="6357"/>
                  </a:lnTo>
                  <a:lnTo>
                    <a:pt x="2131" y="5411"/>
                  </a:lnTo>
                  <a:cubicBezTo>
                    <a:pt x="2131" y="5411"/>
                    <a:pt x="2303" y="6943"/>
                    <a:pt x="2844" y="7404"/>
                  </a:cubicBezTo>
                  <a:cubicBezTo>
                    <a:pt x="3373" y="7875"/>
                    <a:pt x="4096" y="7976"/>
                    <a:pt x="4096" y="7976"/>
                  </a:cubicBezTo>
                  <a:cubicBezTo>
                    <a:pt x="4096" y="7976"/>
                    <a:pt x="4464" y="7772"/>
                    <a:pt x="4745" y="7435"/>
                  </a:cubicBezTo>
                  <a:cubicBezTo>
                    <a:pt x="5019" y="7102"/>
                    <a:pt x="5099" y="7000"/>
                    <a:pt x="5099" y="7000"/>
                  </a:cubicBezTo>
                  <a:cubicBezTo>
                    <a:pt x="5099" y="7000"/>
                    <a:pt x="5374" y="6906"/>
                    <a:pt x="5720" y="6689"/>
                  </a:cubicBezTo>
                  <a:cubicBezTo>
                    <a:pt x="6054" y="6458"/>
                    <a:pt x="6089" y="5961"/>
                    <a:pt x="6089" y="5961"/>
                  </a:cubicBezTo>
                  <a:cubicBezTo>
                    <a:pt x="6089" y="5961"/>
                    <a:pt x="7265" y="5468"/>
                    <a:pt x="8264" y="4594"/>
                  </a:cubicBezTo>
                  <a:cubicBezTo>
                    <a:pt x="9267" y="3706"/>
                    <a:pt x="9680" y="3223"/>
                    <a:pt x="9680" y="32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6"/>
            <p:cNvSpPr/>
            <p:nvPr/>
          </p:nvSpPr>
          <p:spPr>
            <a:xfrm>
              <a:off x="6379286" y="1090241"/>
              <a:ext cx="1603648" cy="1294688"/>
            </a:xfrm>
            <a:custGeom>
              <a:avLst/>
              <a:gdLst/>
              <a:ahLst/>
              <a:cxnLst/>
              <a:rect l="l" t="t" r="r" b="b"/>
              <a:pathLst>
                <a:path w="8611" h="6952" extrusionOk="0">
                  <a:moveTo>
                    <a:pt x="8299" y="1"/>
                  </a:moveTo>
                  <a:lnTo>
                    <a:pt x="3075" y="1762"/>
                  </a:lnTo>
                  <a:cubicBezTo>
                    <a:pt x="3075" y="1762"/>
                    <a:pt x="1922" y="2153"/>
                    <a:pt x="1704" y="2682"/>
                  </a:cubicBezTo>
                  <a:cubicBezTo>
                    <a:pt x="1496" y="3209"/>
                    <a:pt x="1002" y="4456"/>
                    <a:pt x="656" y="4950"/>
                  </a:cubicBezTo>
                  <a:cubicBezTo>
                    <a:pt x="324" y="5446"/>
                    <a:pt x="0" y="6791"/>
                    <a:pt x="21" y="6951"/>
                  </a:cubicBezTo>
                  <a:cubicBezTo>
                    <a:pt x="93" y="6437"/>
                    <a:pt x="554" y="5802"/>
                    <a:pt x="838" y="5224"/>
                  </a:cubicBezTo>
                  <a:cubicBezTo>
                    <a:pt x="1127" y="4661"/>
                    <a:pt x="1784" y="3742"/>
                    <a:pt x="2086" y="3121"/>
                  </a:cubicBezTo>
                  <a:cubicBezTo>
                    <a:pt x="2383" y="2500"/>
                    <a:pt x="8610" y="738"/>
                    <a:pt x="8610" y="73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6"/>
            <p:cNvSpPr/>
            <p:nvPr/>
          </p:nvSpPr>
          <p:spPr>
            <a:xfrm>
              <a:off x="6775959" y="1997002"/>
              <a:ext cx="574527" cy="578624"/>
            </a:xfrm>
            <a:custGeom>
              <a:avLst/>
              <a:gdLst/>
              <a:ahLst/>
              <a:cxnLst/>
              <a:rect l="l" t="t" r="r" b="b"/>
              <a:pathLst>
                <a:path w="3085" h="3107" extrusionOk="0">
                  <a:moveTo>
                    <a:pt x="1" y="542"/>
                  </a:moveTo>
                  <a:cubicBezTo>
                    <a:pt x="1" y="542"/>
                    <a:pt x="173" y="2074"/>
                    <a:pt x="714" y="2535"/>
                  </a:cubicBezTo>
                  <a:cubicBezTo>
                    <a:pt x="1243" y="3006"/>
                    <a:pt x="1966" y="3107"/>
                    <a:pt x="1966" y="3107"/>
                  </a:cubicBezTo>
                  <a:cubicBezTo>
                    <a:pt x="1966" y="3107"/>
                    <a:pt x="2334" y="2903"/>
                    <a:pt x="2615" y="2566"/>
                  </a:cubicBezTo>
                  <a:cubicBezTo>
                    <a:pt x="2889" y="2233"/>
                    <a:pt x="2969" y="2131"/>
                    <a:pt x="2969" y="2131"/>
                  </a:cubicBezTo>
                  <a:cubicBezTo>
                    <a:pt x="2969" y="2131"/>
                    <a:pt x="3084" y="1199"/>
                    <a:pt x="2508" y="635"/>
                  </a:cubicBezTo>
                  <a:cubicBezTo>
                    <a:pt x="1935" y="81"/>
                    <a:pt x="1496" y="1"/>
                    <a:pt x="1496" y="1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6"/>
            <p:cNvSpPr/>
            <p:nvPr/>
          </p:nvSpPr>
          <p:spPr>
            <a:xfrm>
              <a:off x="6885090" y="2198504"/>
              <a:ext cx="531694" cy="302069"/>
            </a:xfrm>
            <a:custGeom>
              <a:avLst/>
              <a:gdLst/>
              <a:ahLst/>
              <a:cxnLst/>
              <a:rect l="l" t="t" r="r" b="b"/>
              <a:pathLst>
                <a:path w="2855" h="1622" extrusionOk="0">
                  <a:moveTo>
                    <a:pt x="0" y="1324"/>
                  </a:moveTo>
                  <a:cubicBezTo>
                    <a:pt x="36" y="1369"/>
                    <a:pt x="80" y="1418"/>
                    <a:pt x="128" y="1453"/>
                  </a:cubicBezTo>
                  <a:cubicBezTo>
                    <a:pt x="195" y="1519"/>
                    <a:pt x="267" y="1577"/>
                    <a:pt x="347" y="1621"/>
                  </a:cubicBezTo>
                  <a:cubicBezTo>
                    <a:pt x="484" y="1533"/>
                    <a:pt x="670" y="1426"/>
                    <a:pt x="874" y="1324"/>
                  </a:cubicBezTo>
                  <a:cubicBezTo>
                    <a:pt x="1416" y="1035"/>
                    <a:pt x="2854" y="1"/>
                    <a:pt x="2854" y="1"/>
                  </a:cubicBezTo>
                  <a:cubicBezTo>
                    <a:pt x="2854" y="1"/>
                    <a:pt x="785" y="738"/>
                    <a:pt x="657" y="783"/>
                  </a:cubicBezTo>
                  <a:cubicBezTo>
                    <a:pt x="586" y="805"/>
                    <a:pt x="218" y="1058"/>
                    <a:pt x="0" y="132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6"/>
            <p:cNvSpPr/>
            <p:nvPr/>
          </p:nvSpPr>
          <p:spPr>
            <a:xfrm>
              <a:off x="6688244" y="2415277"/>
              <a:ext cx="1065622" cy="827617"/>
            </a:xfrm>
            <a:custGeom>
              <a:avLst/>
              <a:gdLst/>
              <a:ahLst/>
              <a:cxnLst/>
              <a:rect l="l" t="t" r="r" b="b"/>
              <a:pathLst>
                <a:path w="5722" h="4444" extrusionOk="0">
                  <a:moveTo>
                    <a:pt x="595" y="999"/>
                  </a:moveTo>
                  <a:cubicBezTo>
                    <a:pt x="595" y="999"/>
                    <a:pt x="1" y="2002"/>
                    <a:pt x="759" y="2579"/>
                  </a:cubicBezTo>
                  <a:cubicBezTo>
                    <a:pt x="1531" y="3151"/>
                    <a:pt x="3268" y="4328"/>
                    <a:pt x="3889" y="4372"/>
                  </a:cubicBezTo>
                  <a:cubicBezTo>
                    <a:pt x="5030" y="4443"/>
                    <a:pt x="5722" y="3294"/>
                    <a:pt x="5122" y="2313"/>
                  </a:cubicBezTo>
                  <a:cubicBezTo>
                    <a:pt x="4790" y="1793"/>
                    <a:pt x="2934" y="803"/>
                    <a:pt x="2069" y="404"/>
                  </a:cubicBezTo>
                  <a:cubicBezTo>
                    <a:pt x="1208" y="0"/>
                    <a:pt x="595" y="999"/>
                    <a:pt x="595" y="999"/>
                  </a:cubicBezTo>
                  <a:close/>
                  <a:moveTo>
                    <a:pt x="1172" y="1345"/>
                  </a:moveTo>
                  <a:cubicBezTo>
                    <a:pt x="1150" y="1393"/>
                    <a:pt x="964" y="1807"/>
                    <a:pt x="1244" y="1762"/>
                  </a:cubicBezTo>
                  <a:cubicBezTo>
                    <a:pt x="1461" y="1727"/>
                    <a:pt x="1634" y="1416"/>
                    <a:pt x="1563" y="1221"/>
                  </a:cubicBezTo>
                  <a:cubicBezTo>
                    <a:pt x="1474" y="941"/>
                    <a:pt x="1208" y="1301"/>
                    <a:pt x="1172" y="134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6"/>
            <p:cNvSpPr/>
            <p:nvPr/>
          </p:nvSpPr>
          <p:spPr>
            <a:xfrm>
              <a:off x="6898126" y="2554020"/>
              <a:ext cx="814395" cy="663174"/>
            </a:xfrm>
            <a:custGeom>
              <a:avLst/>
              <a:gdLst/>
              <a:ahLst/>
              <a:cxnLst/>
              <a:rect l="l" t="t" r="r" b="b"/>
              <a:pathLst>
                <a:path w="4373" h="3561" extrusionOk="0">
                  <a:moveTo>
                    <a:pt x="543" y="902"/>
                  </a:moveTo>
                  <a:cubicBezTo>
                    <a:pt x="543" y="902"/>
                    <a:pt x="1" y="1799"/>
                    <a:pt x="551" y="2238"/>
                  </a:cubicBezTo>
                  <a:cubicBezTo>
                    <a:pt x="1115" y="2672"/>
                    <a:pt x="2385" y="3561"/>
                    <a:pt x="2854" y="3547"/>
                  </a:cubicBezTo>
                  <a:cubicBezTo>
                    <a:pt x="3751" y="3524"/>
                    <a:pt x="4372" y="2491"/>
                    <a:pt x="3973" y="1705"/>
                  </a:cubicBezTo>
                  <a:cubicBezTo>
                    <a:pt x="3751" y="1279"/>
                    <a:pt x="2371" y="564"/>
                    <a:pt x="1727" y="281"/>
                  </a:cubicBezTo>
                  <a:cubicBezTo>
                    <a:pt x="1084" y="1"/>
                    <a:pt x="543" y="902"/>
                    <a:pt x="543" y="902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6"/>
            <p:cNvSpPr/>
            <p:nvPr/>
          </p:nvSpPr>
          <p:spPr>
            <a:xfrm>
              <a:off x="6898126" y="2721814"/>
              <a:ext cx="726865" cy="495378"/>
            </a:xfrm>
            <a:custGeom>
              <a:avLst/>
              <a:gdLst/>
              <a:ahLst/>
              <a:cxnLst/>
              <a:rect l="l" t="t" r="r" b="b"/>
              <a:pathLst>
                <a:path w="3903" h="2660" extrusionOk="0">
                  <a:moveTo>
                    <a:pt x="543" y="1"/>
                  </a:moveTo>
                  <a:cubicBezTo>
                    <a:pt x="543" y="1"/>
                    <a:pt x="1" y="898"/>
                    <a:pt x="551" y="1337"/>
                  </a:cubicBezTo>
                  <a:cubicBezTo>
                    <a:pt x="1115" y="1771"/>
                    <a:pt x="2385" y="2660"/>
                    <a:pt x="2854" y="2646"/>
                  </a:cubicBezTo>
                  <a:cubicBezTo>
                    <a:pt x="3303" y="2637"/>
                    <a:pt x="3685" y="2371"/>
                    <a:pt x="3903" y="2016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6"/>
            <p:cNvSpPr/>
            <p:nvPr/>
          </p:nvSpPr>
          <p:spPr>
            <a:xfrm>
              <a:off x="6992359" y="2644156"/>
              <a:ext cx="245082" cy="313429"/>
            </a:xfrm>
            <a:custGeom>
              <a:avLst/>
              <a:gdLst/>
              <a:ahLst/>
              <a:cxnLst/>
              <a:rect l="l" t="t" r="r" b="b"/>
              <a:pathLst>
                <a:path w="1316" h="1683" extrusionOk="0">
                  <a:moveTo>
                    <a:pt x="369" y="613"/>
                  </a:moveTo>
                  <a:cubicBezTo>
                    <a:pt x="369" y="613"/>
                    <a:pt x="1" y="1235"/>
                    <a:pt x="81" y="1350"/>
                  </a:cubicBezTo>
                  <a:cubicBezTo>
                    <a:pt x="160" y="1475"/>
                    <a:pt x="378" y="1682"/>
                    <a:pt x="529" y="1567"/>
                  </a:cubicBezTo>
                  <a:cubicBezTo>
                    <a:pt x="818" y="1358"/>
                    <a:pt x="1244" y="658"/>
                    <a:pt x="1289" y="311"/>
                  </a:cubicBezTo>
                  <a:cubicBezTo>
                    <a:pt x="1315" y="116"/>
                    <a:pt x="1026" y="23"/>
                    <a:pt x="889" y="14"/>
                  </a:cubicBezTo>
                  <a:cubicBezTo>
                    <a:pt x="738" y="0"/>
                    <a:pt x="369" y="613"/>
                    <a:pt x="369" y="613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6"/>
            <p:cNvSpPr/>
            <p:nvPr/>
          </p:nvSpPr>
          <p:spPr>
            <a:xfrm>
              <a:off x="6992359" y="2758129"/>
              <a:ext cx="187164" cy="199455"/>
            </a:xfrm>
            <a:custGeom>
              <a:avLst/>
              <a:gdLst/>
              <a:ahLst/>
              <a:cxnLst/>
              <a:rect l="l" t="t" r="r" b="b"/>
              <a:pathLst>
                <a:path w="1005" h="1071" extrusionOk="0">
                  <a:moveTo>
                    <a:pt x="369" y="1"/>
                  </a:moveTo>
                  <a:cubicBezTo>
                    <a:pt x="369" y="1"/>
                    <a:pt x="1" y="623"/>
                    <a:pt x="81" y="738"/>
                  </a:cubicBezTo>
                  <a:cubicBezTo>
                    <a:pt x="160" y="863"/>
                    <a:pt x="378" y="1070"/>
                    <a:pt x="529" y="955"/>
                  </a:cubicBezTo>
                  <a:cubicBezTo>
                    <a:pt x="666" y="853"/>
                    <a:pt x="853" y="631"/>
                    <a:pt x="1004" y="37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6"/>
            <p:cNvSpPr/>
            <p:nvPr/>
          </p:nvSpPr>
          <p:spPr>
            <a:xfrm>
              <a:off x="7180826" y="2758129"/>
              <a:ext cx="245082" cy="312684"/>
            </a:xfrm>
            <a:custGeom>
              <a:avLst/>
              <a:gdLst/>
              <a:ahLst/>
              <a:cxnLst/>
              <a:rect l="l" t="t" r="r" b="b"/>
              <a:pathLst>
                <a:path w="1316" h="1679" extrusionOk="0">
                  <a:moveTo>
                    <a:pt x="383" y="609"/>
                  </a:moveTo>
                  <a:cubicBezTo>
                    <a:pt x="383" y="609"/>
                    <a:pt x="1" y="1230"/>
                    <a:pt x="81" y="1346"/>
                  </a:cubicBezTo>
                  <a:cubicBezTo>
                    <a:pt x="174" y="1475"/>
                    <a:pt x="383" y="1679"/>
                    <a:pt x="529" y="1563"/>
                  </a:cubicBezTo>
                  <a:cubicBezTo>
                    <a:pt x="818" y="1369"/>
                    <a:pt x="1244" y="658"/>
                    <a:pt x="1293" y="312"/>
                  </a:cubicBezTo>
                  <a:cubicBezTo>
                    <a:pt x="1315" y="117"/>
                    <a:pt x="1039" y="37"/>
                    <a:pt x="889" y="10"/>
                  </a:cubicBezTo>
                  <a:cubicBezTo>
                    <a:pt x="751" y="1"/>
                    <a:pt x="383" y="609"/>
                    <a:pt x="383" y="60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6"/>
            <p:cNvSpPr/>
            <p:nvPr/>
          </p:nvSpPr>
          <p:spPr>
            <a:xfrm>
              <a:off x="7180826" y="2871544"/>
              <a:ext cx="187164" cy="199269"/>
            </a:xfrm>
            <a:custGeom>
              <a:avLst/>
              <a:gdLst/>
              <a:ahLst/>
              <a:cxnLst/>
              <a:rect l="l" t="t" r="r" b="b"/>
              <a:pathLst>
                <a:path w="1005" h="1070" extrusionOk="0">
                  <a:moveTo>
                    <a:pt x="383" y="0"/>
                  </a:moveTo>
                  <a:cubicBezTo>
                    <a:pt x="383" y="0"/>
                    <a:pt x="1" y="621"/>
                    <a:pt x="81" y="737"/>
                  </a:cubicBezTo>
                  <a:cubicBezTo>
                    <a:pt x="174" y="866"/>
                    <a:pt x="383" y="1070"/>
                    <a:pt x="529" y="954"/>
                  </a:cubicBezTo>
                  <a:cubicBezTo>
                    <a:pt x="680" y="852"/>
                    <a:pt x="853" y="635"/>
                    <a:pt x="1004" y="381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6"/>
            <p:cNvSpPr/>
            <p:nvPr/>
          </p:nvSpPr>
          <p:spPr>
            <a:xfrm>
              <a:off x="7371899" y="2871544"/>
              <a:ext cx="244710" cy="313429"/>
            </a:xfrm>
            <a:custGeom>
              <a:avLst/>
              <a:gdLst/>
              <a:ahLst/>
              <a:cxnLst/>
              <a:rect l="l" t="t" r="r" b="b"/>
              <a:pathLst>
                <a:path w="1314" h="1683" extrusionOk="0">
                  <a:moveTo>
                    <a:pt x="369" y="621"/>
                  </a:moveTo>
                  <a:cubicBezTo>
                    <a:pt x="369" y="621"/>
                    <a:pt x="0" y="1234"/>
                    <a:pt x="80" y="1358"/>
                  </a:cubicBezTo>
                  <a:cubicBezTo>
                    <a:pt x="160" y="1473"/>
                    <a:pt x="369" y="1682"/>
                    <a:pt x="529" y="1567"/>
                  </a:cubicBezTo>
                  <a:cubicBezTo>
                    <a:pt x="816" y="1372"/>
                    <a:pt x="1242" y="657"/>
                    <a:pt x="1287" y="311"/>
                  </a:cubicBezTo>
                  <a:cubicBezTo>
                    <a:pt x="1314" y="115"/>
                    <a:pt x="1025" y="35"/>
                    <a:pt x="888" y="14"/>
                  </a:cubicBezTo>
                  <a:cubicBezTo>
                    <a:pt x="736" y="0"/>
                    <a:pt x="369" y="621"/>
                    <a:pt x="369" y="621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6"/>
            <p:cNvSpPr/>
            <p:nvPr/>
          </p:nvSpPr>
          <p:spPr>
            <a:xfrm>
              <a:off x="7371899" y="2987194"/>
              <a:ext cx="186791" cy="197779"/>
            </a:xfrm>
            <a:custGeom>
              <a:avLst/>
              <a:gdLst/>
              <a:ahLst/>
              <a:cxnLst/>
              <a:rect l="l" t="t" r="r" b="b"/>
              <a:pathLst>
                <a:path w="1003" h="1062" extrusionOk="0">
                  <a:moveTo>
                    <a:pt x="369" y="0"/>
                  </a:moveTo>
                  <a:cubicBezTo>
                    <a:pt x="369" y="0"/>
                    <a:pt x="0" y="613"/>
                    <a:pt x="80" y="737"/>
                  </a:cubicBezTo>
                  <a:cubicBezTo>
                    <a:pt x="160" y="852"/>
                    <a:pt x="369" y="1061"/>
                    <a:pt x="529" y="946"/>
                  </a:cubicBezTo>
                  <a:cubicBezTo>
                    <a:pt x="666" y="852"/>
                    <a:pt x="853" y="622"/>
                    <a:pt x="1003" y="36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6"/>
            <p:cNvSpPr/>
            <p:nvPr/>
          </p:nvSpPr>
          <p:spPr>
            <a:xfrm>
              <a:off x="7101491" y="2768931"/>
              <a:ext cx="58105" cy="62202"/>
            </a:xfrm>
            <a:custGeom>
              <a:avLst/>
              <a:gdLst/>
              <a:ahLst/>
              <a:cxnLst/>
              <a:rect l="l" t="t" r="r" b="b"/>
              <a:pathLst>
                <a:path w="312" h="334" extrusionOk="0">
                  <a:moveTo>
                    <a:pt x="1" y="219"/>
                  </a:moveTo>
                  <a:lnTo>
                    <a:pt x="129" y="10"/>
                  </a:lnTo>
                  <a:cubicBezTo>
                    <a:pt x="138" y="0"/>
                    <a:pt x="152" y="0"/>
                    <a:pt x="160" y="10"/>
                  </a:cubicBezTo>
                  <a:lnTo>
                    <a:pt x="303" y="90"/>
                  </a:lnTo>
                  <a:cubicBezTo>
                    <a:pt x="303" y="90"/>
                    <a:pt x="312" y="103"/>
                    <a:pt x="303" y="116"/>
                  </a:cubicBezTo>
                  <a:lnTo>
                    <a:pt x="174" y="320"/>
                  </a:lnTo>
                  <a:cubicBezTo>
                    <a:pt x="174" y="334"/>
                    <a:pt x="160" y="334"/>
                    <a:pt x="152" y="334"/>
                  </a:cubicBezTo>
                  <a:lnTo>
                    <a:pt x="14" y="240"/>
                  </a:lnTo>
                  <a:cubicBezTo>
                    <a:pt x="1" y="240"/>
                    <a:pt x="1" y="231"/>
                    <a:pt x="1" y="21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6"/>
            <p:cNvSpPr/>
            <p:nvPr/>
          </p:nvSpPr>
          <p:spPr>
            <a:xfrm>
              <a:off x="7086592" y="2765020"/>
              <a:ext cx="44882" cy="47117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" y="137"/>
                  </a:moveTo>
                  <a:lnTo>
                    <a:pt x="72" y="9"/>
                  </a:lnTo>
                  <a:cubicBezTo>
                    <a:pt x="81" y="9"/>
                    <a:pt x="81" y="0"/>
                    <a:pt x="94" y="0"/>
                  </a:cubicBezTo>
                  <a:lnTo>
                    <a:pt x="117" y="0"/>
                  </a:lnTo>
                  <a:lnTo>
                    <a:pt x="232" y="66"/>
                  </a:lnTo>
                  <a:cubicBezTo>
                    <a:pt x="240" y="66"/>
                    <a:pt x="240" y="80"/>
                    <a:pt x="240" y="88"/>
                  </a:cubicBezTo>
                  <a:lnTo>
                    <a:pt x="240" y="111"/>
                  </a:lnTo>
                  <a:lnTo>
                    <a:pt x="174" y="226"/>
                  </a:lnTo>
                  <a:cubicBezTo>
                    <a:pt x="160" y="240"/>
                    <a:pt x="160" y="240"/>
                    <a:pt x="152" y="252"/>
                  </a:cubicBezTo>
                  <a:cubicBezTo>
                    <a:pt x="138" y="252"/>
                    <a:pt x="130" y="252"/>
                    <a:pt x="130" y="240"/>
                  </a:cubicBezTo>
                  <a:lnTo>
                    <a:pt x="94" y="226"/>
                  </a:lnTo>
                  <a:lnTo>
                    <a:pt x="117" y="181"/>
                  </a:lnTo>
                  <a:lnTo>
                    <a:pt x="138" y="195"/>
                  </a:lnTo>
                  <a:lnTo>
                    <a:pt x="197" y="101"/>
                  </a:lnTo>
                  <a:lnTo>
                    <a:pt x="103" y="44"/>
                  </a:lnTo>
                  <a:lnTo>
                    <a:pt x="45" y="146"/>
                  </a:lnTo>
                  <a:lnTo>
                    <a:pt x="72" y="160"/>
                  </a:lnTo>
                  <a:lnTo>
                    <a:pt x="45" y="195"/>
                  </a:lnTo>
                  <a:lnTo>
                    <a:pt x="15" y="181"/>
                  </a:lnTo>
                  <a:cubicBezTo>
                    <a:pt x="1" y="168"/>
                    <a:pt x="1" y="168"/>
                    <a:pt x="1" y="16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6"/>
            <p:cNvSpPr/>
            <p:nvPr/>
          </p:nvSpPr>
          <p:spPr>
            <a:xfrm>
              <a:off x="7485128" y="3000416"/>
              <a:ext cx="57918" cy="62202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3" y="218"/>
                  </a:moveTo>
                  <a:lnTo>
                    <a:pt x="142" y="9"/>
                  </a:lnTo>
                  <a:cubicBezTo>
                    <a:pt x="142" y="0"/>
                    <a:pt x="151" y="0"/>
                    <a:pt x="165" y="0"/>
                  </a:cubicBezTo>
                  <a:lnTo>
                    <a:pt x="302" y="94"/>
                  </a:lnTo>
                  <a:cubicBezTo>
                    <a:pt x="311" y="94"/>
                    <a:pt x="311" y="103"/>
                    <a:pt x="311" y="115"/>
                  </a:cubicBezTo>
                  <a:lnTo>
                    <a:pt x="187" y="320"/>
                  </a:lnTo>
                  <a:cubicBezTo>
                    <a:pt x="173" y="334"/>
                    <a:pt x="165" y="334"/>
                    <a:pt x="151" y="320"/>
                  </a:cubicBezTo>
                  <a:lnTo>
                    <a:pt x="13" y="240"/>
                  </a:lnTo>
                  <a:cubicBezTo>
                    <a:pt x="13" y="240"/>
                    <a:pt x="1" y="232"/>
                    <a:pt x="13" y="21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6"/>
            <p:cNvSpPr/>
            <p:nvPr/>
          </p:nvSpPr>
          <p:spPr>
            <a:xfrm>
              <a:off x="7470229" y="2996319"/>
              <a:ext cx="47303" cy="48979"/>
            </a:xfrm>
            <a:custGeom>
              <a:avLst/>
              <a:gdLst/>
              <a:ahLst/>
              <a:cxnLst/>
              <a:rect l="l" t="t" r="r" b="b"/>
              <a:pathLst>
                <a:path w="254" h="263" extrusionOk="0">
                  <a:moveTo>
                    <a:pt x="14" y="125"/>
                  </a:moveTo>
                  <a:lnTo>
                    <a:pt x="81" y="10"/>
                  </a:lnTo>
                  <a:cubicBezTo>
                    <a:pt x="81" y="0"/>
                    <a:pt x="93" y="0"/>
                    <a:pt x="107" y="0"/>
                  </a:cubicBezTo>
                  <a:lnTo>
                    <a:pt x="129" y="0"/>
                  </a:lnTo>
                  <a:lnTo>
                    <a:pt x="231" y="67"/>
                  </a:lnTo>
                  <a:cubicBezTo>
                    <a:pt x="245" y="67"/>
                    <a:pt x="253" y="80"/>
                    <a:pt x="253" y="90"/>
                  </a:cubicBezTo>
                  <a:cubicBezTo>
                    <a:pt x="253" y="90"/>
                    <a:pt x="253" y="102"/>
                    <a:pt x="245" y="116"/>
                  </a:cubicBezTo>
                  <a:lnTo>
                    <a:pt x="222" y="160"/>
                  </a:lnTo>
                  <a:lnTo>
                    <a:pt x="173" y="137"/>
                  </a:lnTo>
                  <a:lnTo>
                    <a:pt x="196" y="102"/>
                  </a:lnTo>
                  <a:lnTo>
                    <a:pt x="116" y="45"/>
                  </a:lnTo>
                  <a:lnTo>
                    <a:pt x="58" y="137"/>
                  </a:lnTo>
                  <a:lnTo>
                    <a:pt x="187" y="217"/>
                  </a:lnTo>
                  <a:lnTo>
                    <a:pt x="165" y="262"/>
                  </a:lnTo>
                  <a:lnTo>
                    <a:pt x="22" y="174"/>
                  </a:lnTo>
                  <a:cubicBezTo>
                    <a:pt x="14" y="174"/>
                    <a:pt x="14" y="160"/>
                    <a:pt x="1" y="160"/>
                  </a:cubicBezTo>
                  <a:cubicBezTo>
                    <a:pt x="1" y="147"/>
                    <a:pt x="1" y="137"/>
                    <a:pt x="14" y="12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6"/>
            <p:cNvSpPr/>
            <p:nvPr/>
          </p:nvSpPr>
          <p:spPr>
            <a:xfrm>
              <a:off x="7273569" y="2859253"/>
              <a:ext cx="76914" cy="105035"/>
            </a:xfrm>
            <a:custGeom>
              <a:avLst/>
              <a:gdLst/>
              <a:ahLst/>
              <a:cxnLst/>
              <a:rect l="l" t="t" r="r" b="b"/>
              <a:pathLst>
                <a:path w="413" h="564" extrusionOk="0">
                  <a:moveTo>
                    <a:pt x="22" y="310"/>
                  </a:moveTo>
                  <a:lnTo>
                    <a:pt x="102" y="181"/>
                  </a:lnTo>
                  <a:lnTo>
                    <a:pt x="182" y="44"/>
                  </a:lnTo>
                  <a:cubicBezTo>
                    <a:pt x="195" y="9"/>
                    <a:pt x="240" y="0"/>
                    <a:pt x="275" y="21"/>
                  </a:cubicBezTo>
                  <a:cubicBezTo>
                    <a:pt x="311" y="0"/>
                    <a:pt x="332" y="0"/>
                    <a:pt x="355" y="9"/>
                  </a:cubicBezTo>
                  <a:lnTo>
                    <a:pt x="412" y="31"/>
                  </a:lnTo>
                  <a:lnTo>
                    <a:pt x="262" y="275"/>
                  </a:lnTo>
                  <a:lnTo>
                    <a:pt x="88" y="564"/>
                  </a:lnTo>
                  <a:lnTo>
                    <a:pt x="45" y="527"/>
                  </a:lnTo>
                  <a:cubicBezTo>
                    <a:pt x="22" y="515"/>
                    <a:pt x="31" y="447"/>
                    <a:pt x="45" y="412"/>
                  </a:cubicBezTo>
                  <a:cubicBezTo>
                    <a:pt x="9" y="390"/>
                    <a:pt x="0" y="341"/>
                    <a:pt x="22" y="31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6"/>
            <p:cNvSpPr/>
            <p:nvPr/>
          </p:nvSpPr>
          <p:spPr>
            <a:xfrm>
              <a:off x="7296661" y="2925179"/>
              <a:ext cx="21603" cy="21603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3" y="23"/>
                  </a:moveTo>
                  <a:cubicBezTo>
                    <a:pt x="36" y="1"/>
                    <a:pt x="58" y="1"/>
                    <a:pt x="81" y="14"/>
                  </a:cubicBezTo>
                  <a:cubicBezTo>
                    <a:pt x="116" y="23"/>
                    <a:pt x="116" y="58"/>
                    <a:pt x="107" y="81"/>
                  </a:cubicBezTo>
                  <a:cubicBezTo>
                    <a:pt x="93" y="103"/>
                    <a:pt x="58" y="116"/>
                    <a:pt x="36" y="103"/>
                  </a:cubicBezTo>
                  <a:cubicBezTo>
                    <a:pt x="13" y="81"/>
                    <a:pt x="1" y="58"/>
                    <a:pt x="13" y="23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6"/>
            <p:cNvSpPr/>
            <p:nvPr/>
          </p:nvSpPr>
          <p:spPr>
            <a:xfrm>
              <a:off x="7327203" y="2875641"/>
              <a:ext cx="20858" cy="21603"/>
            </a:xfrm>
            <a:custGeom>
              <a:avLst/>
              <a:gdLst/>
              <a:ahLst/>
              <a:cxnLst/>
              <a:rect l="l" t="t" r="r" b="b"/>
              <a:pathLst>
                <a:path w="112" h="116" extrusionOk="0">
                  <a:moveTo>
                    <a:pt x="9" y="36"/>
                  </a:moveTo>
                  <a:cubicBezTo>
                    <a:pt x="23" y="13"/>
                    <a:pt x="54" y="0"/>
                    <a:pt x="81" y="13"/>
                  </a:cubicBezTo>
                  <a:cubicBezTo>
                    <a:pt x="103" y="27"/>
                    <a:pt x="112" y="58"/>
                    <a:pt x="103" y="85"/>
                  </a:cubicBezTo>
                  <a:cubicBezTo>
                    <a:pt x="81" y="115"/>
                    <a:pt x="54" y="115"/>
                    <a:pt x="23" y="107"/>
                  </a:cubicBezTo>
                  <a:cubicBezTo>
                    <a:pt x="1" y="93"/>
                    <a:pt x="1" y="58"/>
                    <a:pt x="9" y="36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6"/>
            <p:cNvSpPr/>
            <p:nvPr/>
          </p:nvSpPr>
          <p:spPr>
            <a:xfrm>
              <a:off x="7266864" y="2931697"/>
              <a:ext cx="25886" cy="10988"/>
            </a:xfrm>
            <a:custGeom>
              <a:avLst/>
              <a:gdLst/>
              <a:ahLst/>
              <a:cxnLst/>
              <a:rect l="l" t="t" r="r" b="b"/>
              <a:pathLst>
                <a:path w="139" h="59" extrusionOk="0">
                  <a:moveTo>
                    <a:pt x="1" y="37"/>
                  </a:moveTo>
                  <a:lnTo>
                    <a:pt x="124" y="1"/>
                  </a:lnTo>
                  <a:lnTo>
                    <a:pt x="138" y="23"/>
                  </a:lnTo>
                  <a:lnTo>
                    <a:pt x="1" y="58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6"/>
            <p:cNvSpPr/>
            <p:nvPr/>
          </p:nvSpPr>
          <p:spPr>
            <a:xfrm>
              <a:off x="7266864" y="2938587"/>
              <a:ext cx="6891" cy="10801"/>
            </a:xfrm>
            <a:custGeom>
              <a:avLst/>
              <a:gdLst/>
              <a:ahLst/>
              <a:cxnLst/>
              <a:rect l="l" t="t" r="r" b="b"/>
              <a:pathLst>
                <a:path w="37" h="58" extrusionOk="0">
                  <a:moveTo>
                    <a:pt x="22" y="0"/>
                  </a:moveTo>
                  <a:lnTo>
                    <a:pt x="36" y="44"/>
                  </a:lnTo>
                  <a:lnTo>
                    <a:pt x="9" y="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6"/>
            <p:cNvSpPr/>
            <p:nvPr/>
          </p:nvSpPr>
          <p:spPr>
            <a:xfrm>
              <a:off x="6724559" y="3021833"/>
              <a:ext cx="397048" cy="882928"/>
            </a:xfrm>
            <a:custGeom>
              <a:avLst/>
              <a:gdLst/>
              <a:ahLst/>
              <a:cxnLst/>
              <a:rect l="l" t="t" r="r" b="b"/>
              <a:pathLst>
                <a:path w="2132" h="4741" extrusionOk="0">
                  <a:moveTo>
                    <a:pt x="1" y="334"/>
                  </a:moveTo>
                  <a:lnTo>
                    <a:pt x="600" y="174"/>
                  </a:lnTo>
                  <a:lnTo>
                    <a:pt x="1195" y="0"/>
                  </a:lnTo>
                  <a:lnTo>
                    <a:pt x="1656" y="1865"/>
                  </a:lnTo>
                  <a:lnTo>
                    <a:pt x="1532" y="1981"/>
                  </a:lnTo>
                  <a:lnTo>
                    <a:pt x="2131" y="4257"/>
                  </a:lnTo>
                  <a:lnTo>
                    <a:pt x="1874" y="4741"/>
                  </a:lnTo>
                  <a:lnTo>
                    <a:pt x="1404" y="4466"/>
                  </a:lnTo>
                  <a:lnTo>
                    <a:pt x="738" y="2211"/>
                  </a:lnTo>
                  <a:lnTo>
                    <a:pt x="564" y="2163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6"/>
            <p:cNvSpPr/>
            <p:nvPr/>
          </p:nvSpPr>
          <p:spPr>
            <a:xfrm>
              <a:off x="6836297" y="3021833"/>
              <a:ext cx="285308" cy="882928"/>
            </a:xfrm>
            <a:custGeom>
              <a:avLst/>
              <a:gdLst/>
              <a:ahLst/>
              <a:cxnLst/>
              <a:rect l="l" t="t" r="r" b="b"/>
              <a:pathLst>
                <a:path w="1532" h="4741" extrusionOk="0">
                  <a:moveTo>
                    <a:pt x="0" y="174"/>
                  </a:moveTo>
                  <a:lnTo>
                    <a:pt x="595" y="0"/>
                  </a:lnTo>
                  <a:lnTo>
                    <a:pt x="1056" y="1865"/>
                  </a:lnTo>
                  <a:lnTo>
                    <a:pt x="932" y="1981"/>
                  </a:lnTo>
                  <a:lnTo>
                    <a:pt x="1531" y="4257"/>
                  </a:lnTo>
                  <a:lnTo>
                    <a:pt x="1274" y="4741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6"/>
            <p:cNvSpPr/>
            <p:nvPr/>
          </p:nvSpPr>
          <p:spPr>
            <a:xfrm>
              <a:off x="6544473" y="2700398"/>
              <a:ext cx="572106" cy="581232"/>
            </a:xfrm>
            <a:custGeom>
              <a:avLst/>
              <a:gdLst/>
              <a:ahLst/>
              <a:cxnLst/>
              <a:rect l="l" t="t" r="r" b="b"/>
              <a:pathLst>
                <a:path w="3072" h="3121" extrusionOk="0">
                  <a:moveTo>
                    <a:pt x="1127" y="311"/>
                  </a:moveTo>
                  <a:cubicBezTo>
                    <a:pt x="1127" y="311"/>
                    <a:pt x="0" y="622"/>
                    <a:pt x="23" y="1105"/>
                  </a:cubicBezTo>
                  <a:cubicBezTo>
                    <a:pt x="58" y="1576"/>
                    <a:pt x="218" y="2588"/>
                    <a:pt x="564" y="2775"/>
                  </a:cubicBezTo>
                  <a:cubicBezTo>
                    <a:pt x="1207" y="3121"/>
                    <a:pt x="2499" y="2752"/>
                    <a:pt x="2868" y="2131"/>
                  </a:cubicBezTo>
                  <a:cubicBezTo>
                    <a:pt x="3071" y="1794"/>
                    <a:pt x="2682" y="839"/>
                    <a:pt x="2463" y="413"/>
                  </a:cubicBezTo>
                  <a:cubicBezTo>
                    <a:pt x="2246" y="1"/>
                    <a:pt x="1127" y="311"/>
                    <a:pt x="1127" y="311"/>
                  </a:cubicBezTo>
                  <a:close/>
                  <a:moveTo>
                    <a:pt x="1207" y="622"/>
                  </a:moveTo>
                  <a:cubicBezTo>
                    <a:pt x="1207" y="622"/>
                    <a:pt x="910" y="715"/>
                    <a:pt x="910" y="782"/>
                  </a:cubicBezTo>
                  <a:cubicBezTo>
                    <a:pt x="897" y="862"/>
                    <a:pt x="919" y="1034"/>
                    <a:pt x="999" y="1056"/>
                  </a:cubicBezTo>
                  <a:cubicBezTo>
                    <a:pt x="1150" y="1093"/>
                    <a:pt x="1496" y="999"/>
                    <a:pt x="1611" y="884"/>
                  </a:cubicBezTo>
                  <a:cubicBezTo>
                    <a:pt x="1670" y="826"/>
                    <a:pt x="1598" y="679"/>
                    <a:pt x="1554" y="608"/>
                  </a:cubicBezTo>
                  <a:cubicBezTo>
                    <a:pt x="1510" y="542"/>
                    <a:pt x="1207" y="622"/>
                    <a:pt x="1207" y="622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6"/>
            <p:cNvSpPr/>
            <p:nvPr/>
          </p:nvSpPr>
          <p:spPr>
            <a:xfrm>
              <a:off x="6569987" y="2740996"/>
              <a:ext cx="510277" cy="540633"/>
            </a:xfrm>
            <a:custGeom>
              <a:avLst/>
              <a:gdLst/>
              <a:ahLst/>
              <a:cxnLst/>
              <a:rect l="l" t="t" r="r" b="b"/>
              <a:pathLst>
                <a:path w="2740" h="2903" extrusionOk="0">
                  <a:moveTo>
                    <a:pt x="414" y="2543"/>
                  </a:moveTo>
                  <a:cubicBezTo>
                    <a:pt x="414" y="2557"/>
                    <a:pt x="427" y="2557"/>
                    <a:pt x="427" y="2557"/>
                  </a:cubicBezTo>
                  <a:cubicBezTo>
                    <a:pt x="1070" y="2903"/>
                    <a:pt x="2362" y="2534"/>
                    <a:pt x="2731" y="1913"/>
                  </a:cubicBezTo>
                  <a:cubicBezTo>
                    <a:pt x="2740" y="1913"/>
                    <a:pt x="2740" y="1913"/>
                    <a:pt x="2740" y="1899"/>
                  </a:cubicBezTo>
                  <a:cubicBezTo>
                    <a:pt x="2740" y="1473"/>
                    <a:pt x="2465" y="772"/>
                    <a:pt x="2291" y="426"/>
                  </a:cubicBezTo>
                  <a:cubicBezTo>
                    <a:pt x="2074" y="0"/>
                    <a:pt x="1035" y="289"/>
                    <a:pt x="1035" y="289"/>
                  </a:cubicBezTo>
                  <a:cubicBezTo>
                    <a:pt x="1035" y="289"/>
                    <a:pt x="1" y="576"/>
                    <a:pt x="46" y="1047"/>
                  </a:cubicBezTo>
                  <a:cubicBezTo>
                    <a:pt x="68" y="1438"/>
                    <a:pt x="196" y="2188"/>
                    <a:pt x="414" y="2543"/>
                  </a:cubicBezTo>
                  <a:close/>
                  <a:moveTo>
                    <a:pt x="1070" y="404"/>
                  </a:moveTo>
                  <a:cubicBezTo>
                    <a:pt x="1070" y="404"/>
                    <a:pt x="773" y="497"/>
                    <a:pt x="773" y="564"/>
                  </a:cubicBezTo>
                  <a:cubicBezTo>
                    <a:pt x="760" y="644"/>
                    <a:pt x="782" y="816"/>
                    <a:pt x="862" y="838"/>
                  </a:cubicBezTo>
                  <a:cubicBezTo>
                    <a:pt x="1013" y="875"/>
                    <a:pt x="1359" y="781"/>
                    <a:pt x="1474" y="666"/>
                  </a:cubicBezTo>
                  <a:cubicBezTo>
                    <a:pt x="1533" y="608"/>
                    <a:pt x="1461" y="461"/>
                    <a:pt x="1417" y="390"/>
                  </a:cubicBezTo>
                  <a:cubicBezTo>
                    <a:pt x="1373" y="324"/>
                    <a:pt x="1070" y="404"/>
                    <a:pt x="1070" y="40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6"/>
            <p:cNvSpPr/>
            <p:nvPr/>
          </p:nvSpPr>
          <p:spPr>
            <a:xfrm>
              <a:off x="6569987" y="2794631"/>
              <a:ext cx="313429" cy="454780"/>
            </a:xfrm>
            <a:custGeom>
              <a:avLst/>
              <a:gdLst/>
              <a:ahLst/>
              <a:cxnLst/>
              <a:rect l="l" t="t" r="r" b="b"/>
              <a:pathLst>
                <a:path w="1683" h="2442" extrusionOk="0">
                  <a:moveTo>
                    <a:pt x="414" y="2255"/>
                  </a:moveTo>
                  <a:cubicBezTo>
                    <a:pt x="414" y="2269"/>
                    <a:pt x="427" y="2269"/>
                    <a:pt x="427" y="2269"/>
                  </a:cubicBezTo>
                  <a:cubicBezTo>
                    <a:pt x="747" y="2441"/>
                    <a:pt x="1230" y="2428"/>
                    <a:pt x="1683" y="2312"/>
                  </a:cubicBezTo>
                  <a:lnTo>
                    <a:pt x="1186" y="520"/>
                  </a:lnTo>
                  <a:cubicBezTo>
                    <a:pt x="1070" y="550"/>
                    <a:pt x="947" y="564"/>
                    <a:pt x="862" y="550"/>
                  </a:cubicBezTo>
                  <a:cubicBezTo>
                    <a:pt x="782" y="528"/>
                    <a:pt x="760" y="356"/>
                    <a:pt x="773" y="276"/>
                  </a:cubicBezTo>
                  <a:cubicBezTo>
                    <a:pt x="773" y="209"/>
                    <a:pt x="1070" y="116"/>
                    <a:pt x="1070" y="116"/>
                  </a:cubicBezTo>
                  <a:lnTo>
                    <a:pt x="1035" y="1"/>
                  </a:lnTo>
                  <a:cubicBezTo>
                    <a:pt x="1035" y="1"/>
                    <a:pt x="1" y="288"/>
                    <a:pt x="46" y="759"/>
                  </a:cubicBezTo>
                  <a:cubicBezTo>
                    <a:pt x="68" y="1150"/>
                    <a:pt x="196" y="1900"/>
                    <a:pt x="414" y="225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6"/>
            <p:cNvSpPr/>
            <p:nvPr/>
          </p:nvSpPr>
          <p:spPr>
            <a:xfrm>
              <a:off x="6526967" y="2479713"/>
              <a:ext cx="407849" cy="401145"/>
            </a:xfrm>
            <a:custGeom>
              <a:avLst/>
              <a:gdLst/>
              <a:ahLst/>
              <a:cxnLst/>
              <a:rect l="l" t="t" r="r" b="b"/>
              <a:pathLst>
                <a:path w="2190" h="2154" extrusionOk="0">
                  <a:moveTo>
                    <a:pt x="1035" y="0"/>
                  </a:moveTo>
                  <a:lnTo>
                    <a:pt x="1049" y="0"/>
                  </a:lnTo>
                  <a:lnTo>
                    <a:pt x="1062" y="0"/>
                  </a:lnTo>
                  <a:lnTo>
                    <a:pt x="1071" y="0"/>
                  </a:lnTo>
                  <a:lnTo>
                    <a:pt x="1084" y="0"/>
                  </a:lnTo>
                  <a:lnTo>
                    <a:pt x="1106" y="0"/>
                  </a:lnTo>
                  <a:lnTo>
                    <a:pt x="1129" y="0"/>
                  </a:lnTo>
                  <a:cubicBezTo>
                    <a:pt x="1199" y="0"/>
                    <a:pt x="1266" y="9"/>
                    <a:pt x="1338" y="23"/>
                  </a:cubicBezTo>
                  <a:lnTo>
                    <a:pt x="1359" y="23"/>
                  </a:lnTo>
                  <a:cubicBezTo>
                    <a:pt x="1373" y="31"/>
                    <a:pt x="1373" y="31"/>
                    <a:pt x="1381" y="31"/>
                  </a:cubicBezTo>
                  <a:lnTo>
                    <a:pt x="1395" y="31"/>
                  </a:lnTo>
                  <a:lnTo>
                    <a:pt x="1404" y="31"/>
                  </a:lnTo>
                  <a:cubicBezTo>
                    <a:pt x="1417" y="45"/>
                    <a:pt x="1417" y="45"/>
                    <a:pt x="1430" y="45"/>
                  </a:cubicBezTo>
                  <a:cubicBezTo>
                    <a:pt x="1488" y="67"/>
                    <a:pt x="1532" y="89"/>
                    <a:pt x="1590" y="111"/>
                  </a:cubicBezTo>
                  <a:lnTo>
                    <a:pt x="1604" y="111"/>
                  </a:lnTo>
                  <a:cubicBezTo>
                    <a:pt x="1604" y="111"/>
                    <a:pt x="1604" y="125"/>
                    <a:pt x="1612" y="125"/>
                  </a:cubicBezTo>
                  <a:lnTo>
                    <a:pt x="1625" y="125"/>
                  </a:lnTo>
                  <a:lnTo>
                    <a:pt x="1635" y="138"/>
                  </a:lnTo>
                  <a:lnTo>
                    <a:pt x="1648" y="138"/>
                  </a:lnTo>
                  <a:lnTo>
                    <a:pt x="1648" y="147"/>
                  </a:lnTo>
                  <a:cubicBezTo>
                    <a:pt x="1879" y="285"/>
                    <a:pt x="2061" y="506"/>
                    <a:pt x="2141" y="781"/>
                  </a:cubicBezTo>
                  <a:cubicBezTo>
                    <a:pt x="2190" y="963"/>
                    <a:pt x="2190" y="1150"/>
                    <a:pt x="2153" y="1323"/>
                  </a:cubicBezTo>
                  <a:lnTo>
                    <a:pt x="2153" y="1332"/>
                  </a:lnTo>
                  <a:cubicBezTo>
                    <a:pt x="2141" y="1332"/>
                    <a:pt x="2141" y="1346"/>
                    <a:pt x="2141" y="1346"/>
                  </a:cubicBezTo>
                  <a:lnTo>
                    <a:pt x="2141" y="1367"/>
                  </a:lnTo>
                  <a:cubicBezTo>
                    <a:pt x="2131" y="1381"/>
                    <a:pt x="2131" y="1381"/>
                    <a:pt x="2131" y="1389"/>
                  </a:cubicBezTo>
                  <a:cubicBezTo>
                    <a:pt x="2096" y="1389"/>
                    <a:pt x="2051" y="1381"/>
                    <a:pt x="2003" y="1381"/>
                  </a:cubicBezTo>
                  <a:cubicBezTo>
                    <a:pt x="2003" y="1367"/>
                    <a:pt x="2016" y="1358"/>
                    <a:pt x="2016" y="1346"/>
                  </a:cubicBezTo>
                  <a:cubicBezTo>
                    <a:pt x="2016" y="1332"/>
                    <a:pt x="2030" y="1323"/>
                    <a:pt x="2030" y="1323"/>
                  </a:cubicBezTo>
                  <a:cubicBezTo>
                    <a:pt x="2061" y="1194"/>
                    <a:pt x="2061" y="1057"/>
                    <a:pt x="2051" y="932"/>
                  </a:cubicBezTo>
                  <a:cubicBezTo>
                    <a:pt x="2038" y="897"/>
                    <a:pt x="2030" y="848"/>
                    <a:pt x="2016" y="817"/>
                  </a:cubicBezTo>
                  <a:cubicBezTo>
                    <a:pt x="1994" y="737"/>
                    <a:pt x="1959" y="653"/>
                    <a:pt x="1923" y="586"/>
                  </a:cubicBezTo>
                  <a:cubicBezTo>
                    <a:pt x="1887" y="537"/>
                    <a:pt x="1865" y="493"/>
                    <a:pt x="1821" y="449"/>
                  </a:cubicBezTo>
                  <a:cubicBezTo>
                    <a:pt x="1785" y="414"/>
                    <a:pt x="1750" y="369"/>
                    <a:pt x="1705" y="334"/>
                  </a:cubicBezTo>
                  <a:cubicBezTo>
                    <a:pt x="1670" y="297"/>
                    <a:pt x="1625" y="275"/>
                    <a:pt x="1590" y="254"/>
                  </a:cubicBezTo>
                  <a:lnTo>
                    <a:pt x="1577" y="254"/>
                  </a:lnTo>
                  <a:lnTo>
                    <a:pt x="1577" y="240"/>
                  </a:lnTo>
                  <a:lnTo>
                    <a:pt x="1568" y="240"/>
                  </a:lnTo>
                  <a:lnTo>
                    <a:pt x="1555" y="227"/>
                  </a:lnTo>
                  <a:lnTo>
                    <a:pt x="1545" y="227"/>
                  </a:lnTo>
                  <a:cubicBezTo>
                    <a:pt x="1488" y="195"/>
                    <a:pt x="1439" y="169"/>
                    <a:pt x="1381" y="160"/>
                  </a:cubicBezTo>
                  <a:lnTo>
                    <a:pt x="1373" y="160"/>
                  </a:lnTo>
                  <a:lnTo>
                    <a:pt x="1359" y="147"/>
                  </a:lnTo>
                  <a:lnTo>
                    <a:pt x="1346" y="147"/>
                  </a:lnTo>
                  <a:lnTo>
                    <a:pt x="1338" y="147"/>
                  </a:lnTo>
                  <a:lnTo>
                    <a:pt x="1324" y="147"/>
                  </a:lnTo>
                  <a:lnTo>
                    <a:pt x="1315" y="138"/>
                  </a:lnTo>
                  <a:lnTo>
                    <a:pt x="1301" y="138"/>
                  </a:lnTo>
                  <a:cubicBezTo>
                    <a:pt x="1244" y="125"/>
                    <a:pt x="1178" y="111"/>
                    <a:pt x="1119" y="111"/>
                  </a:cubicBezTo>
                  <a:lnTo>
                    <a:pt x="1106" y="111"/>
                  </a:lnTo>
                  <a:lnTo>
                    <a:pt x="1093" y="111"/>
                  </a:lnTo>
                  <a:lnTo>
                    <a:pt x="1084" y="111"/>
                  </a:lnTo>
                  <a:cubicBezTo>
                    <a:pt x="1035" y="111"/>
                    <a:pt x="978" y="125"/>
                    <a:pt x="924" y="138"/>
                  </a:cubicBezTo>
                  <a:cubicBezTo>
                    <a:pt x="867" y="138"/>
                    <a:pt x="818" y="160"/>
                    <a:pt x="760" y="169"/>
                  </a:cubicBezTo>
                  <a:cubicBezTo>
                    <a:pt x="715" y="195"/>
                    <a:pt x="658" y="218"/>
                    <a:pt x="609" y="240"/>
                  </a:cubicBezTo>
                  <a:cubicBezTo>
                    <a:pt x="543" y="285"/>
                    <a:pt x="472" y="342"/>
                    <a:pt x="414" y="400"/>
                  </a:cubicBezTo>
                  <a:cubicBezTo>
                    <a:pt x="392" y="435"/>
                    <a:pt x="356" y="457"/>
                    <a:pt x="334" y="493"/>
                  </a:cubicBezTo>
                  <a:cubicBezTo>
                    <a:pt x="254" y="595"/>
                    <a:pt x="197" y="711"/>
                    <a:pt x="174" y="840"/>
                  </a:cubicBezTo>
                  <a:lnTo>
                    <a:pt x="160" y="848"/>
                  </a:lnTo>
                  <a:lnTo>
                    <a:pt x="160" y="861"/>
                  </a:lnTo>
                  <a:cubicBezTo>
                    <a:pt x="139" y="963"/>
                    <a:pt x="139" y="1057"/>
                    <a:pt x="139" y="1150"/>
                  </a:cubicBezTo>
                  <a:cubicBezTo>
                    <a:pt x="152" y="1207"/>
                    <a:pt x="160" y="1274"/>
                    <a:pt x="174" y="1332"/>
                  </a:cubicBezTo>
                  <a:cubicBezTo>
                    <a:pt x="187" y="1367"/>
                    <a:pt x="197" y="1403"/>
                    <a:pt x="209" y="1438"/>
                  </a:cubicBezTo>
                  <a:cubicBezTo>
                    <a:pt x="254" y="1541"/>
                    <a:pt x="312" y="1633"/>
                    <a:pt x="383" y="1713"/>
                  </a:cubicBezTo>
                  <a:lnTo>
                    <a:pt x="392" y="1727"/>
                  </a:lnTo>
                  <a:cubicBezTo>
                    <a:pt x="405" y="1727"/>
                    <a:pt x="405" y="1735"/>
                    <a:pt x="405" y="1735"/>
                  </a:cubicBezTo>
                  <a:lnTo>
                    <a:pt x="414" y="1735"/>
                  </a:lnTo>
                  <a:cubicBezTo>
                    <a:pt x="414" y="1749"/>
                    <a:pt x="427" y="1749"/>
                    <a:pt x="427" y="1758"/>
                  </a:cubicBezTo>
                  <a:lnTo>
                    <a:pt x="441" y="1772"/>
                  </a:lnTo>
                  <a:lnTo>
                    <a:pt x="449" y="1784"/>
                  </a:lnTo>
                  <a:cubicBezTo>
                    <a:pt x="565" y="1887"/>
                    <a:pt x="703" y="1967"/>
                    <a:pt x="867" y="2002"/>
                  </a:cubicBezTo>
                  <a:cubicBezTo>
                    <a:pt x="1013" y="2038"/>
                    <a:pt x="1178" y="2047"/>
                    <a:pt x="1324" y="2002"/>
                  </a:cubicBezTo>
                  <a:lnTo>
                    <a:pt x="1338" y="2002"/>
                  </a:lnTo>
                  <a:lnTo>
                    <a:pt x="1359" y="2002"/>
                  </a:lnTo>
                  <a:lnTo>
                    <a:pt x="1373" y="1989"/>
                  </a:lnTo>
                  <a:lnTo>
                    <a:pt x="1381" y="1989"/>
                  </a:lnTo>
                  <a:lnTo>
                    <a:pt x="1395" y="1989"/>
                  </a:lnTo>
                  <a:cubicBezTo>
                    <a:pt x="1497" y="1953"/>
                    <a:pt x="1590" y="1900"/>
                    <a:pt x="1670" y="1842"/>
                  </a:cubicBezTo>
                  <a:cubicBezTo>
                    <a:pt x="1692" y="1873"/>
                    <a:pt x="1715" y="1922"/>
                    <a:pt x="1715" y="1953"/>
                  </a:cubicBezTo>
                  <a:cubicBezTo>
                    <a:pt x="1545" y="2082"/>
                    <a:pt x="1338" y="2153"/>
                    <a:pt x="1119" y="2153"/>
                  </a:cubicBezTo>
                  <a:lnTo>
                    <a:pt x="1106" y="2153"/>
                  </a:lnTo>
                  <a:cubicBezTo>
                    <a:pt x="1013" y="2153"/>
                    <a:pt x="924" y="2139"/>
                    <a:pt x="832" y="2118"/>
                  </a:cubicBezTo>
                  <a:cubicBezTo>
                    <a:pt x="738" y="2096"/>
                    <a:pt x="658" y="2059"/>
                    <a:pt x="565" y="2011"/>
                  </a:cubicBezTo>
                  <a:lnTo>
                    <a:pt x="556" y="2011"/>
                  </a:lnTo>
                  <a:cubicBezTo>
                    <a:pt x="326" y="1873"/>
                    <a:pt x="139" y="1643"/>
                    <a:pt x="59" y="1367"/>
                  </a:cubicBezTo>
                  <a:cubicBezTo>
                    <a:pt x="1" y="1186"/>
                    <a:pt x="1" y="999"/>
                    <a:pt x="45" y="826"/>
                  </a:cubicBezTo>
                  <a:lnTo>
                    <a:pt x="45" y="803"/>
                  </a:lnTo>
                  <a:lnTo>
                    <a:pt x="59" y="795"/>
                  </a:lnTo>
                  <a:cubicBezTo>
                    <a:pt x="103" y="621"/>
                    <a:pt x="197" y="457"/>
                    <a:pt x="326" y="320"/>
                  </a:cubicBezTo>
                  <a:cubicBezTo>
                    <a:pt x="521" y="111"/>
                    <a:pt x="783" y="9"/>
                    <a:pt x="1035" y="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6"/>
            <p:cNvSpPr/>
            <p:nvPr/>
          </p:nvSpPr>
          <p:spPr>
            <a:xfrm>
              <a:off x="6439438" y="1546508"/>
              <a:ext cx="1379052" cy="1089646"/>
            </a:xfrm>
            <a:custGeom>
              <a:avLst/>
              <a:gdLst/>
              <a:ahLst/>
              <a:cxnLst/>
              <a:rect l="l" t="t" r="r" b="b"/>
              <a:pathLst>
                <a:path w="7405" h="5851" extrusionOk="0">
                  <a:moveTo>
                    <a:pt x="4408" y="1474"/>
                  </a:moveTo>
                  <a:cubicBezTo>
                    <a:pt x="4408" y="1474"/>
                    <a:pt x="253" y="4204"/>
                    <a:pt x="125" y="4434"/>
                  </a:cubicBezTo>
                  <a:cubicBezTo>
                    <a:pt x="1" y="4665"/>
                    <a:pt x="147" y="5091"/>
                    <a:pt x="493" y="5468"/>
                  </a:cubicBezTo>
                  <a:cubicBezTo>
                    <a:pt x="853" y="5851"/>
                    <a:pt x="1026" y="5722"/>
                    <a:pt x="1222" y="5691"/>
                  </a:cubicBezTo>
                  <a:cubicBezTo>
                    <a:pt x="1425" y="5642"/>
                    <a:pt x="4258" y="3870"/>
                    <a:pt x="5020" y="3684"/>
                  </a:cubicBezTo>
                  <a:lnTo>
                    <a:pt x="5766" y="3511"/>
                  </a:lnTo>
                  <a:cubicBezTo>
                    <a:pt x="5766" y="3511"/>
                    <a:pt x="7404" y="2579"/>
                    <a:pt x="7288" y="1971"/>
                  </a:cubicBezTo>
                  <a:cubicBezTo>
                    <a:pt x="7160" y="1371"/>
                    <a:pt x="4625" y="1"/>
                    <a:pt x="4408" y="14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6"/>
            <p:cNvSpPr/>
            <p:nvPr/>
          </p:nvSpPr>
          <p:spPr>
            <a:xfrm>
              <a:off x="6441115" y="1711695"/>
              <a:ext cx="1181273" cy="826127"/>
            </a:xfrm>
            <a:custGeom>
              <a:avLst/>
              <a:gdLst/>
              <a:ahLst/>
              <a:cxnLst/>
              <a:rect l="l" t="t" r="r" b="b"/>
              <a:pathLst>
                <a:path w="6343" h="4436" extrusionOk="0">
                  <a:moveTo>
                    <a:pt x="4399" y="587"/>
                  </a:moveTo>
                  <a:cubicBezTo>
                    <a:pt x="4399" y="587"/>
                    <a:pt x="244" y="3317"/>
                    <a:pt x="116" y="3547"/>
                  </a:cubicBezTo>
                  <a:cubicBezTo>
                    <a:pt x="0" y="3743"/>
                    <a:pt x="107" y="4098"/>
                    <a:pt x="369" y="4435"/>
                  </a:cubicBezTo>
                  <a:lnTo>
                    <a:pt x="6343" y="267"/>
                  </a:lnTo>
                  <a:cubicBezTo>
                    <a:pt x="5468" y="1"/>
                    <a:pt x="4399" y="587"/>
                    <a:pt x="4399" y="5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6"/>
            <p:cNvSpPr/>
            <p:nvPr/>
          </p:nvSpPr>
          <p:spPr>
            <a:xfrm>
              <a:off x="6488231" y="2322534"/>
              <a:ext cx="229997" cy="253090"/>
            </a:xfrm>
            <a:custGeom>
              <a:avLst/>
              <a:gdLst/>
              <a:ahLst/>
              <a:cxnLst/>
              <a:rect l="l" t="t" r="r" b="b"/>
              <a:pathLst>
                <a:path w="1235" h="1359" extrusionOk="0">
                  <a:moveTo>
                    <a:pt x="706" y="37"/>
                  </a:moveTo>
                  <a:lnTo>
                    <a:pt x="1235" y="982"/>
                  </a:lnTo>
                  <a:cubicBezTo>
                    <a:pt x="1235" y="982"/>
                    <a:pt x="773" y="1279"/>
                    <a:pt x="542" y="1315"/>
                  </a:cubicBezTo>
                  <a:cubicBezTo>
                    <a:pt x="311" y="1359"/>
                    <a:pt x="1" y="672"/>
                    <a:pt x="1" y="533"/>
                  </a:cubicBezTo>
                  <a:cubicBezTo>
                    <a:pt x="1" y="392"/>
                    <a:pt x="542" y="1"/>
                    <a:pt x="706" y="37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6"/>
            <p:cNvSpPr/>
            <p:nvPr/>
          </p:nvSpPr>
          <p:spPr>
            <a:xfrm>
              <a:off x="7912529" y="652970"/>
              <a:ext cx="996903" cy="1268988"/>
            </a:xfrm>
            <a:custGeom>
              <a:avLst/>
              <a:gdLst/>
              <a:ahLst/>
              <a:cxnLst/>
              <a:rect l="l" t="t" r="r" b="b"/>
              <a:pathLst>
                <a:path w="5353" h="6814" extrusionOk="0">
                  <a:moveTo>
                    <a:pt x="5353" y="1"/>
                  </a:moveTo>
                  <a:lnTo>
                    <a:pt x="0" y="1483"/>
                  </a:lnTo>
                  <a:lnTo>
                    <a:pt x="1482" y="6814"/>
                  </a:lnTo>
                  <a:lnTo>
                    <a:pt x="5353" y="57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6"/>
            <p:cNvSpPr/>
            <p:nvPr/>
          </p:nvSpPr>
          <p:spPr>
            <a:xfrm>
              <a:off x="7912529" y="652970"/>
              <a:ext cx="996903" cy="773982"/>
            </a:xfrm>
            <a:custGeom>
              <a:avLst/>
              <a:gdLst/>
              <a:ahLst/>
              <a:cxnLst/>
              <a:rect l="l" t="t" r="r" b="b"/>
              <a:pathLst>
                <a:path w="5353" h="4156" extrusionOk="0">
                  <a:moveTo>
                    <a:pt x="5353" y="1"/>
                  </a:moveTo>
                  <a:lnTo>
                    <a:pt x="0" y="1483"/>
                  </a:lnTo>
                  <a:lnTo>
                    <a:pt x="746" y="4155"/>
                  </a:lnTo>
                  <a:lnTo>
                    <a:pt x="5353" y="2863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6"/>
            <p:cNvSpPr/>
            <p:nvPr/>
          </p:nvSpPr>
          <p:spPr>
            <a:xfrm>
              <a:off x="7751252" y="982786"/>
              <a:ext cx="437274" cy="988895"/>
            </a:xfrm>
            <a:custGeom>
              <a:avLst/>
              <a:gdLst/>
              <a:ahLst/>
              <a:cxnLst/>
              <a:rect l="l" t="t" r="r" b="b"/>
              <a:pathLst>
                <a:path w="2348" h="5310" extrusionOk="0">
                  <a:moveTo>
                    <a:pt x="0" y="267"/>
                  </a:moveTo>
                  <a:lnTo>
                    <a:pt x="955" y="0"/>
                  </a:lnTo>
                  <a:lnTo>
                    <a:pt x="2348" y="5043"/>
                  </a:lnTo>
                  <a:lnTo>
                    <a:pt x="1407" y="5309"/>
                  </a:ln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6"/>
            <p:cNvSpPr/>
            <p:nvPr/>
          </p:nvSpPr>
          <p:spPr>
            <a:xfrm>
              <a:off x="8227260" y="1591948"/>
              <a:ext cx="216775" cy="216775"/>
            </a:xfrm>
            <a:custGeom>
              <a:avLst/>
              <a:gdLst/>
              <a:ahLst/>
              <a:cxnLst/>
              <a:rect l="l" t="t" r="r" b="b"/>
              <a:pathLst>
                <a:path w="1164" h="1164" extrusionOk="0">
                  <a:moveTo>
                    <a:pt x="436" y="68"/>
                  </a:moveTo>
                  <a:cubicBezTo>
                    <a:pt x="715" y="0"/>
                    <a:pt x="1013" y="160"/>
                    <a:pt x="1084" y="435"/>
                  </a:cubicBezTo>
                  <a:cubicBezTo>
                    <a:pt x="1164" y="715"/>
                    <a:pt x="1004" y="1000"/>
                    <a:pt x="724" y="1084"/>
                  </a:cubicBezTo>
                  <a:cubicBezTo>
                    <a:pt x="436" y="1164"/>
                    <a:pt x="152" y="1000"/>
                    <a:pt x="80" y="715"/>
                  </a:cubicBezTo>
                  <a:cubicBezTo>
                    <a:pt x="1" y="435"/>
                    <a:pt x="160" y="147"/>
                    <a:pt x="436" y="68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6"/>
            <p:cNvSpPr/>
            <p:nvPr/>
          </p:nvSpPr>
          <p:spPr>
            <a:xfrm>
              <a:off x="8285177" y="1666255"/>
              <a:ext cx="32404" cy="32591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58" y="15"/>
                  </a:moveTo>
                  <a:cubicBezTo>
                    <a:pt x="103" y="1"/>
                    <a:pt x="152" y="28"/>
                    <a:pt x="160" y="58"/>
                  </a:cubicBezTo>
                  <a:cubicBezTo>
                    <a:pt x="173" y="107"/>
                    <a:pt x="152" y="152"/>
                    <a:pt x="103" y="165"/>
                  </a:cubicBezTo>
                  <a:cubicBezTo>
                    <a:pt x="58" y="175"/>
                    <a:pt x="23" y="152"/>
                    <a:pt x="13" y="107"/>
                  </a:cubicBezTo>
                  <a:cubicBezTo>
                    <a:pt x="1" y="72"/>
                    <a:pt x="23" y="28"/>
                    <a:pt x="58" y="15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6"/>
            <p:cNvSpPr/>
            <p:nvPr/>
          </p:nvSpPr>
          <p:spPr>
            <a:xfrm>
              <a:off x="8340488" y="1651543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58" y="14"/>
                  </a:moveTo>
                  <a:cubicBezTo>
                    <a:pt x="107" y="0"/>
                    <a:pt x="152" y="27"/>
                    <a:pt x="165" y="58"/>
                  </a:cubicBezTo>
                  <a:cubicBezTo>
                    <a:pt x="174" y="107"/>
                    <a:pt x="152" y="151"/>
                    <a:pt x="107" y="164"/>
                  </a:cubicBezTo>
                  <a:cubicBezTo>
                    <a:pt x="72" y="174"/>
                    <a:pt x="27" y="137"/>
                    <a:pt x="15" y="107"/>
                  </a:cubicBezTo>
                  <a:cubicBezTo>
                    <a:pt x="1" y="58"/>
                    <a:pt x="27" y="27"/>
                    <a:pt x="58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6"/>
            <p:cNvSpPr/>
            <p:nvPr/>
          </p:nvSpPr>
          <p:spPr>
            <a:xfrm>
              <a:off x="8298586" y="1715979"/>
              <a:ext cx="31473" cy="32404"/>
            </a:xfrm>
            <a:custGeom>
              <a:avLst/>
              <a:gdLst/>
              <a:ahLst/>
              <a:cxnLst/>
              <a:rect l="l" t="t" r="r" b="b"/>
              <a:pathLst>
                <a:path w="169" h="174" extrusionOk="0">
                  <a:moveTo>
                    <a:pt x="66" y="14"/>
                  </a:moveTo>
                  <a:cubicBezTo>
                    <a:pt x="101" y="0"/>
                    <a:pt x="146" y="23"/>
                    <a:pt x="160" y="58"/>
                  </a:cubicBezTo>
                  <a:cubicBezTo>
                    <a:pt x="168" y="102"/>
                    <a:pt x="146" y="151"/>
                    <a:pt x="101" y="160"/>
                  </a:cubicBezTo>
                  <a:cubicBezTo>
                    <a:pt x="66" y="174"/>
                    <a:pt x="21" y="151"/>
                    <a:pt x="9" y="102"/>
                  </a:cubicBezTo>
                  <a:cubicBezTo>
                    <a:pt x="0" y="72"/>
                    <a:pt x="21" y="23"/>
                    <a:pt x="66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6"/>
            <p:cNvSpPr/>
            <p:nvPr/>
          </p:nvSpPr>
          <p:spPr>
            <a:xfrm>
              <a:off x="8353897" y="1701080"/>
              <a:ext cx="32218" cy="32404"/>
            </a:xfrm>
            <a:custGeom>
              <a:avLst/>
              <a:gdLst/>
              <a:ahLst/>
              <a:cxnLst/>
              <a:rect l="l" t="t" r="r" b="b"/>
              <a:pathLst>
                <a:path w="173" h="174" extrusionOk="0">
                  <a:moveTo>
                    <a:pt x="71" y="14"/>
                  </a:moveTo>
                  <a:cubicBezTo>
                    <a:pt x="102" y="0"/>
                    <a:pt x="150" y="23"/>
                    <a:pt x="160" y="58"/>
                  </a:cubicBezTo>
                  <a:cubicBezTo>
                    <a:pt x="173" y="103"/>
                    <a:pt x="150" y="152"/>
                    <a:pt x="115" y="160"/>
                  </a:cubicBezTo>
                  <a:cubicBezTo>
                    <a:pt x="71" y="174"/>
                    <a:pt x="23" y="138"/>
                    <a:pt x="13" y="103"/>
                  </a:cubicBezTo>
                  <a:cubicBezTo>
                    <a:pt x="0" y="58"/>
                    <a:pt x="23" y="23"/>
                    <a:pt x="71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6"/>
            <p:cNvSpPr/>
            <p:nvPr/>
          </p:nvSpPr>
          <p:spPr>
            <a:xfrm>
              <a:off x="8476065" y="1520994"/>
              <a:ext cx="216775" cy="216588"/>
            </a:xfrm>
            <a:custGeom>
              <a:avLst/>
              <a:gdLst/>
              <a:ahLst/>
              <a:cxnLst/>
              <a:rect l="l" t="t" r="r" b="b"/>
              <a:pathLst>
                <a:path w="1164" h="1163" extrusionOk="0">
                  <a:moveTo>
                    <a:pt x="436" y="80"/>
                  </a:moveTo>
                  <a:cubicBezTo>
                    <a:pt x="725" y="0"/>
                    <a:pt x="1012" y="160"/>
                    <a:pt x="1084" y="449"/>
                  </a:cubicBezTo>
                  <a:cubicBezTo>
                    <a:pt x="1164" y="728"/>
                    <a:pt x="1000" y="1012"/>
                    <a:pt x="725" y="1096"/>
                  </a:cubicBezTo>
                  <a:cubicBezTo>
                    <a:pt x="449" y="1162"/>
                    <a:pt x="152" y="1002"/>
                    <a:pt x="80" y="728"/>
                  </a:cubicBezTo>
                  <a:cubicBezTo>
                    <a:pt x="0" y="449"/>
                    <a:pt x="160" y="160"/>
                    <a:pt x="436" y="80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6"/>
            <p:cNvSpPr/>
            <p:nvPr/>
          </p:nvSpPr>
          <p:spPr>
            <a:xfrm>
              <a:off x="8533983" y="1596046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58" y="9"/>
                  </a:moveTo>
                  <a:cubicBezTo>
                    <a:pt x="103" y="1"/>
                    <a:pt x="152" y="36"/>
                    <a:pt x="160" y="67"/>
                  </a:cubicBezTo>
                  <a:cubicBezTo>
                    <a:pt x="174" y="116"/>
                    <a:pt x="152" y="152"/>
                    <a:pt x="103" y="161"/>
                  </a:cubicBezTo>
                  <a:cubicBezTo>
                    <a:pt x="58" y="173"/>
                    <a:pt x="23" y="152"/>
                    <a:pt x="9" y="116"/>
                  </a:cubicBezTo>
                  <a:cubicBezTo>
                    <a:pt x="0" y="67"/>
                    <a:pt x="23" y="23"/>
                    <a:pt x="58" y="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6"/>
            <p:cNvSpPr/>
            <p:nvPr/>
          </p:nvSpPr>
          <p:spPr>
            <a:xfrm>
              <a:off x="8589293" y="1581147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72" y="9"/>
                  </a:moveTo>
                  <a:cubicBezTo>
                    <a:pt x="107" y="1"/>
                    <a:pt x="152" y="23"/>
                    <a:pt x="165" y="67"/>
                  </a:cubicBezTo>
                  <a:cubicBezTo>
                    <a:pt x="174" y="103"/>
                    <a:pt x="152" y="147"/>
                    <a:pt x="107" y="161"/>
                  </a:cubicBezTo>
                  <a:cubicBezTo>
                    <a:pt x="72" y="174"/>
                    <a:pt x="23" y="147"/>
                    <a:pt x="14" y="116"/>
                  </a:cubicBezTo>
                  <a:cubicBezTo>
                    <a:pt x="1" y="67"/>
                    <a:pt x="23" y="23"/>
                    <a:pt x="72" y="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6"/>
            <p:cNvSpPr/>
            <p:nvPr/>
          </p:nvSpPr>
          <p:spPr>
            <a:xfrm>
              <a:off x="8546460" y="1645769"/>
              <a:ext cx="32404" cy="31473"/>
            </a:xfrm>
            <a:custGeom>
              <a:avLst/>
              <a:gdLst/>
              <a:ahLst/>
              <a:cxnLst/>
              <a:rect l="l" t="t" r="r" b="b"/>
              <a:pathLst>
                <a:path w="174" h="169" extrusionOk="0">
                  <a:moveTo>
                    <a:pt x="71" y="9"/>
                  </a:moveTo>
                  <a:cubicBezTo>
                    <a:pt x="107" y="0"/>
                    <a:pt x="151" y="31"/>
                    <a:pt x="165" y="66"/>
                  </a:cubicBezTo>
                  <a:cubicBezTo>
                    <a:pt x="173" y="111"/>
                    <a:pt x="151" y="146"/>
                    <a:pt x="107" y="160"/>
                  </a:cubicBezTo>
                  <a:cubicBezTo>
                    <a:pt x="71" y="168"/>
                    <a:pt x="27" y="146"/>
                    <a:pt x="13" y="111"/>
                  </a:cubicBezTo>
                  <a:cubicBezTo>
                    <a:pt x="1" y="66"/>
                    <a:pt x="27" y="22"/>
                    <a:pt x="71" y="9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6"/>
            <p:cNvSpPr/>
            <p:nvPr/>
          </p:nvSpPr>
          <p:spPr>
            <a:xfrm>
              <a:off x="8602516" y="1629940"/>
              <a:ext cx="32404" cy="32404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67" y="14"/>
                  </a:moveTo>
                  <a:cubicBezTo>
                    <a:pt x="116" y="1"/>
                    <a:pt x="152" y="28"/>
                    <a:pt x="161" y="71"/>
                  </a:cubicBezTo>
                  <a:cubicBezTo>
                    <a:pt x="174" y="107"/>
                    <a:pt x="152" y="151"/>
                    <a:pt x="116" y="165"/>
                  </a:cubicBezTo>
                  <a:cubicBezTo>
                    <a:pt x="67" y="174"/>
                    <a:pt x="23" y="151"/>
                    <a:pt x="10" y="116"/>
                  </a:cubicBezTo>
                  <a:cubicBezTo>
                    <a:pt x="1" y="71"/>
                    <a:pt x="23" y="28"/>
                    <a:pt x="67" y="14"/>
                  </a:cubicBezTo>
                  <a:close/>
                </a:path>
              </a:pathLst>
            </a:custGeom>
            <a:solidFill>
              <a:srgbClr val="B838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6"/>
            <p:cNvSpPr/>
            <p:nvPr/>
          </p:nvSpPr>
          <p:spPr>
            <a:xfrm>
              <a:off x="6379286" y="989490"/>
              <a:ext cx="1802731" cy="1653186"/>
            </a:xfrm>
            <a:custGeom>
              <a:avLst/>
              <a:gdLst/>
              <a:ahLst/>
              <a:cxnLst/>
              <a:rect l="l" t="t" r="r" b="b"/>
              <a:pathLst>
                <a:path w="9680" h="8877" extrusionOk="0">
                  <a:moveTo>
                    <a:pt x="8299" y="0"/>
                  </a:moveTo>
                  <a:lnTo>
                    <a:pt x="3075" y="1771"/>
                  </a:lnTo>
                  <a:cubicBezTo>
                    <a:pt x="3075" y="1771"/>
                    <a:pt x="1922" y="2152"/>
                    <a:pt x="1704" y="2694"/>
                  </a:cubicBezTo>
                  <a:cubicBezTo>
                    <a:pt x="1496" y="3223"/>
                    <a:pt x="1002" y="4465"/>
                    <a:pt x="656" y="4962"/>
                  </a:cubicBezTo>
                  <a:cubicBezTo>
                    <a:pt x="324" y="5454"/>
                    <a:pt x="0" y="6804"/>
                    <a:pt x="21" y="6964"/>
                  </a:cubicBezTo>
                  <a:cubicBezTo>
                    <a:pt x="44" y="7115"/>
                    <a:pt x="506" y="7953"/>
                    <a:pt x="1176" y="8416"/>
                  </a:cubicBezTo>
                  <a:cubicBezTo>
                    <a:pt x="1855" y="8877"/>
                    <a:pt x="1899" y="8842"/>
                    <a:pt x="2037" y="8850"/>
                  </a:cubicBezTo>
                  <a:cubicBezTo>
                    <a:pt x="2174" y="8863"/>
                    <a:pt x="2463" y="8597"/>
                    <a:pt x="2477" y="8495"/>
                  </a:cubicBezTo>
                  <a:cubicBezTo>
                    <a:pt x="2485" y="8393"/>
                    <a:pt x="2139" y="7723"/>
                    <a:pt x="2139" y="7723"/>
                  </a:cubicBezTo>
                  <a:lnTo>
                    <a:pt x="1402" y="6355"/>
                  </a:lnTo>
                  <a:lnTo>
                    <a:pt x="2131" y="5423"/>
                  </a:lnTo>
                  <a:cubicBezTo>
                    <a:pt x="2131" y="5423"/>
                    <a:pt x="2303" y="6951"/>
                    <a:pt x="2844" y="7412"/>
                  </a:cubicBezTo>
                  <a:cubicBezTo>
                    <a:pt x="3373" y="7873"/>
                    <a:pt x="4096" y="7989"/>
                    <a:pt x="4096" y="7989"/>
                  </a:cubicBezTo>
                  <a:cubicBezTo>
                    <a:pt x="4096" y="7989"/>
                    <a:pt x="4464" y="7781"/>
                    <a:pt x="4745" y="7447"/>
                  </a:cubicBezTo>
                  <a:cubicBezTo>
                    <a:pt x="5019" y="7115"/>
                    <a:pt x="5099" y="6999"/>
                    <a:pt x="5099" y="6999"/>
                  </a:cubicBezTo>
                  <a:cubicBezTo>
                    <a:pt x="5099" y="6999"/>
                    <a:pt x="5374" y="6919"/>
                    <a:pt x="5720" y="6689"/>
                  </a:cubicBezTo>
                  <a:cubicBezTo>
                    <a:pt x="6054" y="6472"/>
                    <a:pt x="6089" y="5974"/>
                    <a:pt x="6089" y="5974"/>
                  </a:cubicBezTo>
                  <a:cubicBezTo>
                    <a:pt x="6089" y="5974"/>
                    <a:pt x="7265" y="5477"/>
                    <a:pt x="8264" y="4594"/>
                  </a:cubicBezTo>
                  <a:cubicBezTo>
                    <a:pt x="9267" y="3719"/>
                    <a:pt x="9680" y="3235"/>
                    <a:pt x="9680" y="3235"/>
                  </a:cubicBezTo>
                  <a:close/>
                </a:path>
              </a:pathLst>
            </a:custGeom>
            <a:solidFill>
              <a:srgbClr val="E2B6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6"/>
            <p:cNvSpPr/>
            <p:nvPr/>
          </p:nvSpPr>
          <p:spPr>
            <a:xfrm>
              <a:off x="6379286" y="989490"/>
              <a:ext cx="1603648" cy="1296923"/>
            </a:xfrm>
            <a:custGeom>
              <a:avLst/>
              <a:gdLst/>
              <a:ahLst/>
              <a:cxnLst/>
              <a:rect l="l" t="t" r="r" b="b"/>
              <a:pathLst>
                <a:path w="8611" h="6964" extrusionOk="0">
                  <a:moveTo>
                    <a:pt x="8299" y="0"/>
                  </a:moveTo>
                  <a:lnTo>
                    <a:pt x="3075" y="1771"/>
                  </a:lnTo>
                  <a:cubicBezTo>
                    <a:pt x="3075" y="1771"/>
                    <a:pt x="1922" y="2152"/>
                    <a:pt x="1704" y="2694"/>
                  </a:cubicBezTo>
                  <a:cubicBezTo>
                    <a:pt x="1496" y="3223"/>
                    <a:pt x="1002" y="4465"/>
                    <a:pt x="656" y="4962"/>
                  </a:cubicBezTo>
                  <a:cubicBezTo>
                    <a:pt x="324" y="5454"/>
                    <a:pt x="0" y="6804"/>
                    <a:pt x="21" y="6964"/>
                  </a:cubicBezTo>
                  <a:cubicBezTo>
                    <a:pt x="93" y="6445"/>
                    <a:pt x="554" y="5814"/>
                    <a:pt x="838" y="5237"/>
                  </a:cubicBezTo>
                  <a:cubicBezTo>
                    <a:pt x="1127" y="4673"/>
                    <a:pt x="1784" y="3750"/>
                    <a:pt x="2086" y="3129"/>
                  </a:cubicBezTo>
                  <a:cubicBezTo>
                    <a:pt x="2383" y="2508"/>
                    <a:pt x="8610" y="736"/>
                    <a:pt x="8610" y="736"/>
                  </a:cubicBezTo>
                  <a:close/>
                </a:path>
              </a:pathLst>
            </a:custGeom>
            <a:solidFill>
              <a:srgbClr val="E6BD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6"/>
            <p:cNvSpPr/>
            <p:nvPr/>
          </p:nvSpPr>
          <p:spPr>
            <a:xfrm>
              <a:off x="6775959" y="1898672"/>
              <a:ext cx="574527" cy="578811"/>
            </a:xfrm>
            <a:custGeom>
              <a:avLst/>
              <a:gdLst/>
              <a:ahLst/>
              <a:cxnLst/>
              <a:rect l="l" t="t" r="r" b="b"/>
              <a:pathLst>
                <a:path w="3085" h="3108" extrusionOk="0">
                  <a:moveTo>
                    <a:pt x="1" y="541"/>
                  </a:moveTo>
                  <a:cubicBezTo>
                    <a:pt x="1" y="541"/>
                    <a:pt x="173" y="2069"/>
                    <a:pt x="714" y="2530"/>
                  </a:cubicBezTo>
                  <a:cubicBezTo>
                    <a:pt x="1243" y="2991"/>
                    <a:pt x="1966" y="3107"/>
                    <a:pt x="1966" y="3107"/>
                  </a:cubicBezTo>
                  <a:cubicBezTo>
                    <a:pt x="1966" y="3107"/>
                    <a:pt x="2334" y="2899"/>
                    <a:pt x="2615" y="2565"/>
                  </a:cubicBezTo>
                  <a:cubicBezTo>
                    <a:pt x="2889" y="2233"/>
                    <a:pt x="2969" y="2117"/>
                    <a:pt x="2969" y="2117"/>
                  </a:cubicBezTo>
                  <a:cubicBezTo>
                    <a:pt x="2969" y="2117"/>
                    <a:pt x="3084" y="1185"/>
                    <a:pt x="2508" y="631"/>
                  </a:cubicBezTo>
                  <a:cubicBezTo>
                    <a:pt x="1935" y="80"/>
                    <a:pt x="1496" y="0"/>
                    <a:pt x="1496" y="0"/>
                  </a:cubicBezTo>
                  <a:close/>
                </a:path>
              </a:pathLst>
            </a:custGeom>
            <a:solidFill>
              <a:srgbClr val="DAA3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6"/>
            <p:cNvSpPr/>
            <p:nvPr/>
          </p:nvSpPr>
          <p:spPr>
            <a:xfrm>
              <a:off x="6885090" y="2099429"/>
              <a:ext cx="531694" cy="302628"/>
            </a:xfrm>
            <a:custGeom>
              <a:avLst/>
              <a:gdLst/>
              <a:ahLst/>
              <a:cxnLst/>
              <a:rect l="l" t="t" r="r" b="b"/>
              <a:pathLst>
                <a:path w="2855" h="1625" extrusionOk="0">
                  <a:moveTo>
                    <a:pt x="0" y="1328"/>
                  </a:moveTo>
                  <a:cubicBezTo>
                    <a:pt x="36" y="1372"/>
                    <a:pt x="80" y="1417"/>
                    <a:pt x="128" y="1452"/>
                  </a:cubicBezTo>
                  <a:cubicBezTo>
                    <a:pt x="195" y="1524"/>
                    <a:pt x="267" y="1567"/>
                    <a:pt x="347" y="1625"/>
                  </a:cubicBezTo>
                  <a:cubicBezTo>
                    <a:pt x="484" y="1532"/>
                    <a:pt x="670" y="1430"/>
                    <a:pt x="874" y="1328"/>
                  </a:cubicBezTo>
                  <a:cubicBezTo>
                    <a:pt x="1416" y="1039"/>
                    <a:pt x="2854" y="0"/>
                    <a:pt x="2854" y="0"/>
                  </a:cubicBezTo>
                  <a:cubicBezTo>
                    <a:pt x="2854" y="0"/>
                    <a:pt x="785" y="729"/>
                    <a:pt x="657" y="786"/>
                  </a:cubicBezTo>
                  <a:cubicBezTo>
                    <a:pt x="586" y="809"/>
                    <a:pt x="218" y="1061"/>
                    <a:pt x="0" y="1328"/>
                  </a:cubicBezTo>
                  <a:close/>
                </a:path>
              </a:pathLst>
            </a:custGeom>
            <a:solidFill>
              <a:srgbClr val="B58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6"/>
            <p:cNvSpPr/>
            <p:nvPr/>
          </p:nvSpPr>
          <p:spPr>
            <a:xfrm>
              <a:off x="6688244" y="2316016"/>
              <a:ext cx="1065622" cy="828362"/>
            </a:xfrm>
            <a:custGeom>
              <a:avLst/>
              <a:gdLst/>
              <a:ahLst/>
              <a:cxnLst/>
              <a:rect l="l" t="t" r="r" b="b"/>
              <a:pathLst>
                <a:path w="5722" h="4448" extrusionOk="0">
                  <a:moveTo>
                    <a:pt x="595" y="1004"/>
                  </a:moveTo>
                  <a:cubicBezTo>
                    <a:pt x="595" y="1004"/>
                    <a:pt x="1" y="2006"/>
                    <a:pt x="759" y="2579"/>
                  </a:cubicBezTo>
                  <a:cubicBezTo>
                    <a:pt x="1531" y="3157"/>
                    <a:pt x="3268" y="4333"/>
                    <a:pt x="3889" y="4376"/>
                  </a:cubicBezTo>
                  <a:cubicBezTo>
                    <a:pt x="5030" y="4448"/>
                    <a:pt x="5722" y="3294"/>
                    <a:pt x="5122" y="2317"/>
                  </a:cubicBezTo>
                  <a:cubicBezTo>
                    <a:pt x="4790" y="1799"/>
                    <a:pt x="2934" y="808"/>
                    <a:pt x="2069" y="404"/>
                  </a:cubicBezTo>
                  <a:cubicBezTo>
                    <a:pt x="1208" y="0"/>
                    <a:pt x="595" y="1004"/>
                    <a:pt x="595" y="1004"/>
                  </a:cubicBezTo>
                  <a:close/>
                  <a:moveTo>
                    <a:pt x="1172" y="1350"/>
                  </a:moveTo>
                  <a:cubicBezTo>
                    <a:pt x="1150" y="1394"/>
                    <a:pt x="964" y="1811"/>
                    <a:pt x="1244" y="1762"/>
                  </a:cubicBezTo>
                  <a:cubicBezTo>
                    <a:pt x="1461" y="1727"/>
                    <a:pt x="1634" y="1416"/>
                    <a:pt x="1563" y="1221"/>
                  </a:cubicBezTo>
                  <a:cubicBezTo>
                    <a:pt x="1474" y="946"/>
                    <a:pt x="1208" y="1305"/>
                    <a:pt x="1172" y="1350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6"/>
            <p:cNvSpPr/>
            <p:nvPr/>
          </p:nvSpPr>
          <p:spPr>
            <a:xfrm>
              <a:off x="6898126" y="2455690"/>
              <a:ext cx="814395" cy="662429"/>
            </a:xfrm>
            <a:custGeom>
              <a:avLst/>
              <a:gdLst/>
              <a:ahLst/>
              <a:cxnLst/>
              <a:rect l="l" t="t" r="r" b="b"/>
              <a:pathLst>
                <a:path w="4373" h="3557" extrusionOk="0">
                  <a:moveTo>
                    <a:pt x="543" y="897"/>
                  </a:moveTo>
                  <a:cubicBezTo>
                    <a:pt x="543" y="897"/>
                    <a:pt x="1" y="1798"/>
                    <a:pt x="551" y="2233"/>
                  </a:cubicBezTo>
                  <a:cubicBezTo>
                    <a:pt x="1115" y="2673"/>
                    <a:pt x="2385" y="3556"/>
                    <a:pt x="2854" y="3546"/>
                  </a:cubicBezTo>
                  <a:cubicBezTo>
                    <a:pt x="3751" y="3525"/>
                    <a:pt x="4372" y="2487"/>
                    <a:pt x="3973" y="1692"/>
                  </a:cubicBezTo>
                  <a:cubicBezTo>
                    <a:pt x="3751" y="1266"/>
                    <a:pt x="2371" y="564"/>
                    <a:pt x="1727" y="276"/>
                  </a:cubicBezTo>
                  <a:cubicBezTo>
                    <a:pt x="1084" y="0"/>
                    <a:pt x="543" y="897"/>
                    <a:pt x="543" y="897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6"/>
            <p:cNvSpPr/>
            <p:nvPr/>
          </p:nvSpPr>
          <p:spPr>
            <a:xfrm>
              <a:off x="6898126" y="2622739"/>
              <a:ext cx="726865" cy="495378"/>
            </a:xfrm>
            <a:custGeom>
              <a:avLst/>
              <a:gdLst/>
              <a:ahLst/>
              <a:cxnLst/>
              <a:rect l="l" t="t" r="r" b="b"/>
              <a:pathLst>
                <a:path w="3903" h="2660" extrusionOk="0">
                  <a:moveTo>
                    <a:pt x="543" y="0"/>
                  </a:moveTo>
                  <a:cubicBezTo>
                    <a:pt x="543" y="0"/>
                    <a:pt x="1" y="901"/>
                    <a:pt x="551" y="1336"/>
                  </a:cubicBezTo>
                  <a:cubicBezTo>
                    <a:pt x="1115" y="1776"/>
                    <a:pt x="2385" y="2659"/>
                    <a:pt x="2854" y="2649"/>
                  </a:cubicBezTo>
                  <a:cubicBezTo>
                    <a:pt x="3303" y="2637"/>
                    <a:pt x="3685" y="2375"/>
                    <a:pt x="3903" y="2016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6"/>
            <p:cNvSpPr/>
            <p:nvPr/>
          </p:nvSpPr>
          <p:spPr>
            <a:xfrm>
              <a:off x="6992359" y="2545639"/>
              <a:ext cx="245082" cy="313802"/>
            </a:xfrm>
            <a:custGeom>
              <a:avLst/>
              <a:gdLst/>
              <a:ahLst/>
              <a:cxnLst/>
              <a:rect l="l" t="t" r="r" b="b"/>
              <a:pathLst>
                <a:path w="1316" h="1685" extrusionOk="0">
                  <a:moveTo>
                    <a:pt x="369" y="609"/>
                  </a:moveTo>
                  <a:cubicBezTo>
                    <a:pt x="369" y="609"/>
                    <a:pt x="1" y="1231"/>
                    <a:pt x="81" y="1346"/>
                  </a:cubicBezTo>
                  <a:cubicBezTo>
                    <a:pt x="160" y="1475"/>
                    <a:pt x="378" y="1684"/>
                    <a:pt x="529" y="1568"/>
                  </a:cubicBezTo>
                  <a:cubicBezTo>
                    <a:pt x="818" y="1359"/>
                    <a:pt x="1244" y="658"/>
                    <a:pt x="1289" y="299"/>
                  </a:cubicBezTo>
                  <a:cubicBezTo>
                    <a:pt x="1315" y="117"/>
                    <a:pt x="1026" y="23"/>
                    <a:pt x="889" y="15"/>
                  </a:cubicBezTo>
                  <a:cubicBezTo>
                    <a:pt x="738" y="1"/>
                    <a:pt x="369" y="609"/>
                    <a:pt x="369" y="609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6"/>
            <p:cNvSpPr/>
            <p:nvPr/>
          </p:nvSpPr>
          <p:spPr>
            <a:xfrm>
              <a:off x="6992359" y="2659054"/>
              <a:ext cx="187164" cy="200386"/>
            </a:xfrm>
            <a:custGeom>
              <a:avLst/>
              <a:gdLst/>
              <a:ahLst/>
              <a:cxnLst/>
              <a:rect l="l" t="t" r="r" b="b"/>
              <a:pathLst>
                <a:path w="1005" h="1076" extrusionOk="0">
                  <a:moveTo>
                    <a:pt x="369" y="0"/>
                  </a:moveTo>
                  <a:cubicBezTo>
                    <a:pt x="369" y="0"/>
                    <a:pt x="1" y="622"/>
                    <a:pt x="81" y="737"/>
                  </a:cubicBezTo>
                  <a:cubicBezTo>
                    <a:pt x="160" y="866"/>
                    <a:pt x="378" y="1075"/>
                    <a:pt x="529" y="959"/>
                  </a:cubicBezTo>
                  <a:cubicBezTo>
                    <a:pt x="666" y="852"/>
                    <a:pt x="853" y="622"/>
                    <a:pt x="1004" y="383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6"/>
            <p:cNvSpPr/>
            <p:nvPr/>
          </p:nvSpPr>
          <p:spPr>
            <a:xfrm>
              <a:off x="7180826" y="2659054"/>
              <a:ext cx="245082" cy="313429"/>
            </a:xfrm>
            <a:custGeom>
              <a:avLst/>
              <a:gdLst/>
              <a:ahLst/>
              <a:cxnLst/>
              <a:rect l="l" t="t" r="r" b="b"/>
              <a:pathLst>
                <a:path w="1316" h="1683" extrusionOk="0">
                  <a:moveTo>
                    <a:pt x="383" y="613"/>
                  </a:moveTo>
                  <a:cubicBezTo>
                    <a:pt x="383" y="613"/>
                    <a:pt x="1" y="1235"/>
                    <a:pt x="81" y="1350"/>
                  </a:cubicBezTo>
                  <a:cubicBezTo>
                    <a:pt x="174" y="1474"/>
                    <a:pt x="383" y="1682"/>
                    <a:pt x="529" y="1567"/>
                  </a:cubicBezTo>
                  <a:cubicBezTo>
                    <a:pt x="818" y="1358"/>
                    <a:pt x="1244" y="657"/>
                    <a:pt x="1293" y="303"/>
                  </a:cubicBezTo>
                  <a:cubicBezTo>
                    <a:pt x="1315" y="116"/>
                    <a:pt x="1039" y="27"/>
                    <a:pt x="889" y="14"/>
                  </a:cubicBezTo>
                  <a:cubicBezTo>
                    <a:pt x="751" y="0"/>
                    <a:pt x="383" y="613"/>
                    <a:pt x="383" y="613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6"/>
            <p:cNvSpPr/>
            <p:nvPr/>
          </p:nvSpPr>
          <p:spPr>
            <a:xfrm>
              <a:off x="7180826" y="2773028"/>
              <a:ext cx="187164" cy="199455"/>
            </a:xfrm>
            <a:custGeom>
              <a:avLst/>
              <a:gdLst/>
              <a:ahLst/>
              <a:cxnLst/>
              <a:rect l="l" t="t" r="r" b="b"/>
              <a:pathLst>
                <a:path w="1005" h="1071" extrusionOk="0">
                  <a:moveTo>
                    <a:pt x="383" y="1"/>
                  </a:moveTo>
                  <a:cubicBezTo>
                    <a:pt x="383" y="1"/>
                    <a:pt x="1" y="623"/>
                    <a:pt x="81" y="738"/>
                  </a:cubicBezTo>
                  <a:cubicBezTo>
                    <a:pt x="174" y="862"/>
                    <a:pt x="383" y="1070"/>
                    <a:pt x="529" y="955"/>
                  </a:cubicBezTo>
                  <a:cubicBezTo>
                    <a:pt x="680" y="853"/>
                    <a:pt x="853" y="623"/>
                    <a:pt x="1004" y="378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6"/>
            <p:cNvSpPr/>
            <p:nvPr/>
          </p:nvSpPr>
          <p:spPr>
            <a:xfrm>
              <a:off x="7371899" y="2773028"/>
              <a:ext cx="244710" cy="313429"/>
            </a:xfrm>
            <a:custGeom>
              <a:avLst/>
              <a:gdLst/>
              <a:ahLst/>
              <a:cxnLst/>
              <a:rect l="l" t="t" r="r" b="b"/>
              <a:pathLst>
                <a:path w="1314" h="1683" extrusionOk="0">
                  <a:moveTo>
                    <a:pt x="369" y="609"/>
                  </a:moveTo>
                  <a:cubicBezTo>
                    <a:pt x="369" y="609"/>
                    <a:pt x="0" y="1230"/>
                    <a:pt x="80" y="1346"/>
                  </a:cubicBezTo>
                  <a:cubicBezTo>
                    <a:pt x="160" y="1475"/>
                    <a:pt x="369" y="1683"/>
                    <a:pt x="529" y="1568"/>
                  </a:cubicBezTo>
                  <a:cubicBezTo>
                    <a:pt x="816" y="1373"/>
                    <a:pt x="1242" y="658"/>
                    <a:pt x="1287" y="312"/>
                  </a:cubicBezTo>
                  <a:cubicBezTo>
                    <a:pt x="1314" y="117"/>
                    <a:pt x="1025" y="37"/>
                    <a:pt x="888" y="10"/>
                  </a:cubicBezTo>
                  <a:cubicBezTo>
                    <a:pt x="736" y="1"/>
                    <a:pt x="369" y="609"/>
                    <a:pt x="369" y="609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6"/>
            <p:cNvSpPr/>
            <p:nvPr/>
          </p:nvSpPr>
          <p:spPr>
            <a:xfrm>
              <a:off x="7371899" y="2886256"/>
              <a:ext cx="186791" cy="200200"/>
            </a:xfrm>
            <a:custGeom>
              <a:avLst/>
              <a:gdLst/>
              <a:ahLst/>
              <a:cxnLst/>
              <a:rect l="l" t="t" r="r" b="b"/>
              <a:pathLst>
                <a:path w="1003" h="1075" extrusionOk="0">
                  <a:moveTo>
                    <a:pt x="369" y="1"/>
                  </a:moveTo>
                  <a:cubicBezTo>
                    <a:pt x="369" y="1"/>
                    <a:pt x="0" y="622"/>
                    <a:pt x="80" y="738"/>
                  </a:cubicBezTo>
                  <a:cubicBezTo>
                    <a:pt x="160" y="867"/>
                    <a:pt x="369" y="1075"/>
                    <a:pt x="529" y="960"/>
                  </a:cubicBezTo>
                  <a:cubicBezTo>
                    <a:pt x="666" y="853"/>
                    <a:pt x="853" y="636"/>
                    <a:pt x="1003" y="382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6"/>
            <p:cNvSpPr/>
            <p:nvPr/>
          </p:nvSpPr>
          <p:spPr>
            <a:xfrm>
              <a:off x="7101491" y="2669669"/>
              <a:ext cx="58105" cy="63133"/>
            </a:xfrm>
            <a:custGeom>
              <a:avLst/>
              <a:gdLst/>
              <a:ahLst/>
              <a:cxnLst/>
              <a:rect l="l" t="t" r="r" b="b"/>
              <a:pathLst>
                <a:path w="312" h="339" extrusionOk="0">
                  <a:moveTo>
                    <a:pt x="1" y="223"/>
                  </a:moveTo>
                  <a:lnTo>
                    <a:pt x="129" y="15"/>
                  </a:lnTo>
                  <a:cubicBezTo>
                    <a:pt x="138" y="1"/>
                    <a:pt x="152" y="1"/>
                    <a:pt x="160" y="1"/>
                  </a:cubicBezTo>
                  <a:lnTo>
                    <a:pt x="303" y="94"/>
                  </a:lnTo>
                  <a:cubicBezTo>
                    <a:pt x="303" y="94"/>
                    <a:pt x="312" y="107"/>
                    <a:pt x="303" y="117"/>
                  </a:cubicBezTo>
                  <a:lnTo>
                    <a:pt x="174" y="326"/>
                  </a:lnTo>
                  <a:cubicBezTo>
                    <a:pt x="174" y="338"/>
                    <a:pt x="160" y="338"/>
                    <a:pt x="152" y="338"/>
                  </a:cubicBezTo>
                  <a:lnTo>
                    <a:pt x="14" y="246"/>
                  </a:lnTo>
                  <a:cubicBezTo>
                    <a:pt x="1" y="246"/>
                    <a:pt x="1" y="232"/>
                    <a:pt x="1" y="2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6"/>
            <p:cNvSpPr/>
            <p:nvPr/>
          </p:nvSpPr>
          <p:spPr>
            <a:xfrm>
              <a:off x="7086592" y="2665759"/>
              <a:ext cx="44882" cy="47117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" y="128"/>
                  </a:moveTo>
                  <a:lnTo>
                    <a:pt x="72" y="13"/>
                  </a:lnTo>
                  <a:cubicBezTo>
                    <a:pt x="81" y="0"/>
                    <a:pt x="81" y="0"/>
                    <a:pt x="94" y="0"/>
                  </a:cubicBezTo>
                  <a:lnTo>
                    <a:pt x="117" y="0"/>
                  </a:lnTo>
                  <a:lnTo>
                    <a:pt x="232" y="71"/>
                  </a:lnTo>
                  <a:cubicBezTo>
                    <a:pt x="240" y="71"/>
                    <a:pt x="240" y="80"/>
                    <a:pt x="240" y="93"/>
                  </a:cubicBezTo>
                  <a:lnTo>
                    <a:pt x="240" y="115"/>
                  </a:lnTo>
                  <a:lnTo>
                    <a:pt x="174" y="231"/>
                  </a:lnTo>
                  <a:cubicBezTo>
                    <a:pt x="160" y="244"/>
                    <a:pt x="160" y="244"/>
                    <a:pt x="152" y="244"/>
                  </a:cubicBezTo>
                  <a:cubicBezTo>
                    <a:pt x="138" y="253"/>
                    <a:pt x="130" y="253"/>
                    <a:pt x="130" y="244"/>
                  </a:cubicBezTo>
                  <a:lnTo>
                    <a:pt x="94" y="231"/>
                  </a:lnTo>
                  <a:lnTo>
                    <a:pt x="117" y="187"/>
                  </a:lnTo>
                  <a:lnTo>
                    <a:pt x="138" y="195"/>
                  </a:lnTo>
                  <a:lnTo>
                    <a:pt x="197" y="107"/>
                  </a:lnTo>
                  <a:lnTo>
                    <a:pt x="103" y="48"/>
                  </a:lnTo>
                  <a:lnTo>
                    <a:pt x="45" y="151"/>
                  </a:lnTo>
                  <a:lnTo>
                    <a:pt x="72" y="151"/>
                  </a:lnTo>
                  <a:lnTo>
                    <a:pt x="45" y="195"/>
                  </a:lnTo>
                  <a:lnTo>
                    <a:pt x="15" y="173"/>
                  </a:lnTo>
                  <a:cubicBezTo>
                    <a:pt x="1" y="173"/>
                    <a:pt x="1" y="164"/>
                    <a:pt x="1" y="1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6"/>
            <p:cNvSpPr/>
            <p:nvPr/>
          </p:nvSpPr>
          <p:spPr>
            <a:xfrm>
              <a:off x="7485128" y="2902086"/>
              <a:ext cx="57918" cy="62202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3" y="217"/>
                  </a:moveTo>
                  <a:lnTo>
                    <a:pt x="142" y="10"/>
                  </a:lnTo>
                  <a:cubicBezTo>
                    <a:pt x="142" y="0"/>
                    <a:pt x="151" y="0"/>
                    <a:pt x="165" y="0"/>
                  </a:cubicBezTo>
                  <a:lnTo>
                    <a:pt x="302" y="80"/>
                  </a:lnTo>
                  <a:cubicBezTo>
                    <a:pt x="311" y="90"/>
                    <a:pt x="311" y="102"/>
                    <a:pt x="311" y="111"/>
                  </a:cubicBezTo>
                  <a:lnTo>
                    <a:pt x="187" y="320"/>
                  </a:lnTo>
                  <a:cubicBezTo>
                    <a:pt x="173" y="334"/>
                    <a:pt x="165" y="334"/>
                    <a:pt x="151" y="320"/>
                  </a:cubicBezTo>
                  <a:lnTo>
                    <a:pt x="13" y="240"/>
                  </a:lnTo>
                  <a:cubicBezTo>
                    <a:pt x="13" y="240"/>
                    <a:pt x="1" y="227"/>
                    <a:pt x="13" y="2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6"/>
            <p:cNvSpPr/>
            <p:nvPr/>
          </p:nvSpPr>
          <p:spPr>
            <a:xfrm>
              <a:off x="7470229" y="2895382"/>
              <a:ext cx="47303" cy="48979"/>
            </a:xfrm>
            <a:custGeom>
              <a:avLst/>
              <a:gdLst/>
              <a:ahLst/>
              <a:cxnLst/>
              <a:rect l="l" t="t" r="r" b="b"/>
              <a:pathLst>
                <a:path w="254" h="263" extrusionOk="0">
                  <a:moveTo>
                    <a:pt x="14" y="138"/>
                  </a:moveTo>
                  <a:lnTo>
                    <a:pt x="81" y="23"/>
                  </a:lnTo>
                  <a:cubicBezTo>
                    <a:pt x="81" y="9"/>
                    <a:pt x="93" y="9"/>
                    <a:pt x="107" y="9"/>
                  </a:cubicBezTo>
                  <a:cubicBezTo>
                    <a:pt x="107" y="1"/>
                    <a:pt x="116" y="1"/>
                    <a:pt x="129" y="9"/>
                  </a:cubicBezTo>
                  <a:lnTo>
                    <a:pt x="231" y="81"/>
                  </a:lnTo>
                  <a:cubicBezTo>
                    <a:pt x="245" y="81"/>
                    <a:pt x="253" y="89"/>
                    <a:pt x="253" y="89"/>
                  </a:cubicBezTo>
                  <a:cubicBezTo>
                    <a:pt x="253" y="103"/>
                    <a:pt x="253" y="116"/>
                    <a:pt x="245" y="126"/>
                  </a:cubicBezTo>
                  <a:lnTo>
                    <a:pt x="222" y="174"/>
                  </a:lnTo>
                  <a:lnTo>
                    <a:pt x="173" y="147"/>
                  </a:lnTo>
                  <a:lnTo>
                    <a:pt x="196" y="116"/>
                  </a:lnTo>
                  <a:lnTo>
                    <a:pt x="116" y="58"/>
                  </a:lnTo>
                  <a:lnTo>
                    <a:pt x="58" y="147"/>
                  </a:lnTo>
                  <a:lnTo>
                    <a:pt x="187" y="232"/>
                  </a:lnTo>
                  <a:lnTo>
                    <a:pt x="165" y="263"/>
                  </a:lnTo>
                  <a:lnTo>
                    <a:pt x="22" y="183"/>
                  </a:lnTo>
                  <a:cubicBezTo>
                    <a:pt x="14" y="183"/>
                    <a:pt x="14" y="174"/>
                    <a:pt x="1" y="161"/>
                  </a:cubicBezTo>
                  <a:cubicBezTo>
                    <a:pt x="1" y="161"/>
                    <a:pt x="1" y="147"/>
                    <a:pt x="14" y="1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6"/>
            <p:cNvSpPr/>
            <p:nvPr/>
          </p:nvSpPr>
          <p:spPr>
            <a:xfrm>
              <a:off x="7273569" y="2758129"/>
              <a:ext cx="76914" cy="105221"/>
            </a:xfrm>
            <a:custGeom>
              <a:avLst/>
              <a:gdLst/>
              <a:ahLst/>
              <a:cxnLst/>
              <a:rect l="l" t="t" r="r" b="b"/>
              <a:pathLst>
                <a:path w="413" h="565" extrusionOk="0">
                  <a:moveTo>
                    <a:pt x="22" y="320"/>
                  </a:moveTo>
                  <a:lnTo>
                    <a:pt x="102" y="197"/>
                  </a:lnTo>
                  <a:lnTo>
                    <a:pt x="182" y="58"/>
                  </a:lnTo>
                  <a:cubicBezTo>
                    <a:pt x="195" y="23"/>
                    <a:pt x="240" y="10"/>
                    <a:pt x="275" y="37"/>
                  </a:cubicBezTo>
                  <a:cubicBezTo>
                    <a:pt x="311" y="10"/>
                    <a:pt x="332" y="1"/>
                    <a:pt x="355" y="10"/>
                  </a:cubicBezTo>
                  <a:lnTo>
                    <a:pt x="412" y="46"/>
                  </a:lnTo>
                  <a:lnTo>
                    <a:pt x="262" y="289"/>
                  </a:lnTo>
                  <a:lnTo>
                    <a:pt x="88" y="564"/>
                  </a:lnTo>
                  <a:lnTo>
                    <a:pt x="45" y="543"/>
                  </a:lnTo>
                  <a:cubicBezTo>
                    <a:pt x="22" y="529"/>
                    <a:pt x="31" y="458"/>
                    <a:pt x="45" y="427"/>
                  </a:cubicBezTo>
                  <a:cubicBezTo>
                    <a:pt x="9" y="405"/>
                    <a:pt x="0" y="357"/>
                    <a:pt x="22" y="3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6"/>
            <p:cNvSpPr/>
            <p:nvPr/>
          </p:nvSpPr>
          <p:spPr>
            <a:xfrm>
              <a:off x="7296661" y="2824428"/>
              <a:ext cx="21603" cy="24024"/>
            </a:xfrm>
            <a:custGeom>
              <a:avLst/>
              <a:gdLst/>
              <a:ahLst/>
              <a:cxnLst/>
              <a:rect l="l" t="t" r="r" b="b"/>
              <a:pathLst>
                <a:path w="116" h="129" extrusionOk="0">
                  <a:moveTo>
                    <a:pt x="13" y="36"/>
                  </a:moveTo>
                  <a:cubicBezTo>
                    <a:pt x="36" y="13"/>
                    <a:pt x="58" y="1"/>
                    <a:pt x="81" y="22"/>
                  </a:cubicBezTo>
                  <a:cubicBezTo>
                    <a:pt x="116" y="36"/>
                    <a:pt x="116" y="71"/>
                    <a:pt x="107" y="93"/>
                  </a:cubicBezTo>
                  <a:cubicBezTo>
                    <a:pt x="93" y="116"/>
                    <a:pt x="58" y="128"/>
                    <a:pt x="36" y="102"/>
                  </a:cubicBezTo>
                  <a:cubicBezTo>
                    <a:pt x="13" y="93"/>
                    <a:pt x="1" y="58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6"/>
            <p:cNvSpPr/>
            <p:nvPr/>
          </p:nvSpPr>
          <p:spPr>
            <a:xfrm>
              <a:off x="7327203" y="2777311"/>
              <a:ext cx="20858" cy="21603"/>
            </a:xfrm>
            <a:custGeom>
              <a:avLst/>
              <a:gdLst/>
              <a:ahLst/>
              <a:cxnLst/>
              <a:rect l="l" t="t" r="r" b="b"/>
              <a:pathLst>
                <a:path w="112" h="116" extrusionOk="0">
                  <a:moveTo>
                    <a:pt x="9" y="35"/>
                  </a:moveTo>
                  <a:cubicBezTo>
                    <a:pt x="23" y="0"/>
                    <a:pt x="54" y="0"/>
                    <a:pt x="81" y="14"/>
                  </a:cubicBezTo>
                  <a:cubicBezTo>
                    <a:pt x="103" y="22"/>
                    <a:pt x="112" y="58"/>
                    <a:pt x="103" y="80"/>
                  </a:cubicBezTo>
                  <a:cubicBezTo>
                    <a:pt x="81" y="102"/>
                    <a:pt x="54" y="115"/>
                    <a:pt x="23" y="102"/>
                  </a:cubicBezTo>
                  <a:cubicBezTo>
                    <a:pt x="1" y="80"/>
                    <a:pt x="1" y="58"/>
                    <a:pt x="9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6"/>
            <p:cNvSpPr/>
            <p:nvPr/>
          </p:nvSpPr>
          <p:spPr>
            <a:xfrm>
              <a:off x="7266864" y="2833367"/>
              <a:ext cx="25886" cy="10057"/>
            </a:xfrm>
            <a:custGeom>
              <a:avLst/>
              <a:gdLst/>
              <a:ahLst/>
              <a:cxnLst/>
              <a:rect l="l" t="t" r="r" b="b"/>
              <a:pathLst>
                <a:path w="139" h="54" extrusionOk="0">
                  <a:moveTo>
                    <a:pt x="1" y="32"/>
                  </a:moveTo>
                  <a:lnTo>
                    <a:pt x="124" y="1"/>
                  </a:lnTo>
                  <a:lnTo>
                    <a:pt x="138" y="23"/>
                  </a:lnTo>
                  <a:lnTo>
                    <a:pt x="1" y="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6"/>
            <p:cNvSpPr/>
            <p:nvPr/>
          </p:nvSpPr>
          <p:spPr>
            <a:xfrm>
              <a:off x="7266864" y="2837464"/>
              <a:ext cx="6891" cy="10988"/>
            </a:xfrm>
            <a:custGeom>
              <a:avLst/>
              <a:gdLst/>
              <a:ahLst/>
              <a:cxnLst/>
              <a:rect l="l" t="t" r="r" b="b"/>
              <a:pathLst>
                <a:path w="37" h="59" extrusionOk="0">
                  <a:moveTo>
                    <a:pt x="22" y="1"/>
                  </a:moveTo>
                  <a:lnTo>
                    <a:pt x="36" y="58"/>
                  </a:lnTo>
                  <a:lnTo>
                    <a:pt x="9" y="58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6"/>
            <p:cNvSpPr/>
            <p:nvPr/>
          </p:nvSpPr>
          <p:spPr>
            <a:xfrm>
              <a:off x="6724559" y="2922572"/>
              <a:ext cx="397048" cy="884046"/>
            </a:xfrm>
            <a:custGeom>
              <a:avLst/>
              <a:gdLst/>
              <a:ahLst/>
              <a:cxnLst/>
              <a:rect l="l" t="t" r="r" b="b"/>
              <a:pathLst>
                <a:path w="2132" h="4747" extrusionOk="0">
                  <a:moveTo>
                    <a:pt x="1" y="339"/>
                  </a:moveTo>
                  <a:lnTo>
                    <a:pt x="600" y="175"/>
                  </a:lnTo>
                  <a:lnTo>
                    <a:pt x="1195" y="1"/>
                  </a:lnTo>
                  <a:lnTo>
                    <a:pt x="1656" y="1870"/>
                  </a:lnTo>
                  <a:lnTo>
                    <a:pt x="1532" y="1985"/>
                  </a:lnTo>
                  <a:lnTo>
                    <a:pt x="2131" y="4262"/>
                  </a:lnTo>
                  <a:lnTo>
                    <a:pt x="1874" y="4746"/>
                  </a:lnTo>
                  <a:lnTo>
                    <a:pt x="1404" y="4470"/>
                  </a:lnTo>
                  <a:lnTo>
                    <a:pt x="738" y="2203"/>
                  </a:lnTo>
                  <a:lnTo>
                    <a:pt x="564" y="2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6"/>
            <p:cNvSpPr/>
            <p:nvPr/>
          </p:nvSpPr>
          <p:spPr>
            <a:xfrm>
              <a:off x="6836297" y="2922572"/>
              <a:ext cx="285308" cy="884046"/>
            </a:xfrm>
            <a:custGeom>
              <a:avLst/>
              <a:gdLst/>
              <a:ahLst/>
              <a:cxnLst/>
              <a:rect l="l" t="t" r="r" b="b"/>
              <a:pathLst>
                <a:path w="1532" h="4747" extrusionOk="0">
                  <a:moveTo>
                    <a:pt x="0" y="175"/>
                  </a:moveTo>
                  <a:lnTo>
                    <a:pt x="595" y="1"/>
                  </a:lnTo>
                  <a:lnTo>
                    <a:pt x="1056" y="1870"/>
                  </a:lnTo>
                  <a:lnTo>
                    <a:pt x="932" y="1985"/>
                  </a:lnTo>
                  <a:lnTo>
                    <a:pt x="1531" y="4262"/>
                  </a:lnTo>
                  <a:lnTo>
                    <a:pt x="1274" y="474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6"/>
            <p:cNvSpPr/>
            <p:nvPr/>
          </p:nvSpPr>
          <p:spPr>
            <a:xfrm>
              <a:off x="6544473" y="2601322"/>
              <a:ext cx="572106" cy="581232"/>
            </a:xfrm>
            <a:custGeom>
              <a:avLst/>
              <a:gdLst/>
              <a:ahLst/>
              <a:cxnLst/>
              <a:rect l="l" t="t" r="r" b="b"/>
              <a:pathLst>
                <a:path w="3072" h="3121" extrusionOk="0">
                  <a:moveTo>
                    <a:pt x="1127" y="310"/>
                  </a:moveTo>
                  <a:cubicBezTo>
                    <a:pt x="1127" y="310"/>
                    <a:pt x="0" y="621"/>
                    <a:pt x="23" y="1096"/>
                  </a:cubicBezTo>
                  <a:cubicBezTo>
                    <a:pt x="58" y="1580"/>
                    <a:pt x="218" y="2592"/>
                    <a:pt x="564" y="2774"/>
                  </a:cubicBezTo>
                  <a:cubicBezTo>
                    <a:pt x="1207" y="3120"/>
                    <a:pt x="2499" y="2752"/>
                    <a:pt x="2868" y="2131"/>
                  </a:cubicBezTo>
                  <a:cubicBezTo>
                    <a:pt x="3071" y="1797"/>
                    <a:pt x="2682" y="843"/>
                    <a:pt x="2463" y="417"/>
                  </a:cubicBezTo>
                  <a:cubicBezTo>
                    <a:pt x="2246" y="0"/>
                    <a:pt x="1127" y="310"/>
                    <a:pt x="1127" y="310"/>
                  </a:cubicBezTo>
                  <a:close/>
                  <a:moveTo>
                    <a:pt x="1207" y="621"/>
                  </a:moveTo>
                  <a:cubicBezTo>
                    <a:pt x="1207" y="621"/>
                    <a:pt x="910" y="705"/>
                    <a:pt x="910" y="785"/>
                  </a:cubicBezTo>
                  <a:cubicBezTo>
                    <a:pt x="897" y="865"/>
                    <a:pt x="919" y="1039"/>
                    <a:pt x="999" y="1060"/>
                  </a:cubicBezTo>
                  <a:cubicBezTo>
                    <a:pt x="1150" y="1096"/>
                    <a:pt x="1496" y="1003"/>
                    <a:pt x="1611" y="888"/>
                  </a:cubicBezTo>
                  <a:cubicBezTo>
                    <a:pt x="1670" y="820"/>
                    <a:pt x="1598" y="670"/>
                    <a:pt x="1554" y="613"/>
                  </a:cubicBezTo>
                  <a:cubicBezTo>
                    <a:pt x="1510" y="541"/>
                    <a:pt x="1207" y="621"/>
                    <a:pt x="1207" y="62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6"/>
            <p:cNvSpPr/>
            <p:nvPr/>
          </p:nvSpPr>
          <p:spPr>
            <a:xfrm>
              <a:off x="6569987" y="2642480"/>
              <a:ext cx="510277" cy="540074"/>
            </a:xfrm>
            <a:custGeom>
              <a:avLst/>
              <a:gdLst/>
              <a:ahLst/>
              <a:cxnLst/>
              <a:rect l="l" t="t" r="r" b="b"/>
              <a:pathLst>
                <a:path w="2740" h="2900" extrusionOk="0">
                  <a:moveTo>
                    <a:pt x="414" y="2543"/>
                  </a:moveTo>
                  <a:cubicBezTo>
                    <a:pt x="414" y="2553"/>
                    <a:pt x="427" y="2553"/>
                    <a:pt x="427" y="2553"/>
                  </a:cubicBezTo>
                  <a:cubicBezTo>
                    <a:pt x="1070" y="2899"/>
                    <a:pt x="2362" y="2531"/>
                    <a:pt x="2731" y="1910"/>
                  </a:cubicBezTo>
                  <a:cubicBezTo>
                    <a:pt x="2740" y="1910"/>
                    <a:pt x="2740" y="1900"/>
                    <a:pt x="2740" y="1900"/>
                  </a:cubicBezTo>
                  <a:cubicBezTo>
                    <a:pt x="2740" y="1474"/>
                    <a:pt x="2465" y="769"/>
                    <a:pt x="2291" y="427"/>
                  </a:cubicBezTo>
                  <a:cubicBezTo>
                    <a:pt x="2074" y="1"/>
                    <a:pt x="1035" y="289"/>
                    <a:pt x="1035" y="289"/>
                  </a:cubicBezTo>
                  <a:cubicBezTo>
                    <a:pt x="1035" y="289"/>
                    <a:pt x="1" y="573"/>
                    <a:pt x="46" y="1048"/>
                  </a:cubicBezTo>
                  <a:cubicBezTo>
                    <a:pt x="68" y="1439"/>
                    <a:pt x="196" y="2184"/>
                    <a:pt x="414" y="2543"/>
                  </a:cubicBezTo>
                  <a:close/>
                  <a:moveTo>
                    <a:pt x="1070" y="400"/>
                  </a:moveTo>
                  <a:cubicBezTo>
                    <a:pt x="1070" y="400"/>
                    <a:pt x="773" y="484"/>
                    <a:pt x="773" y="564"/>
                  </a:cubicBezTo>
                  <a:cubicBezTo>
                    <a:pt x="760" y="644"/>
                    <a:pt x="782" y="818"/>
                    <a:pt x="862" y="839"/>
                  </a:cubicBezTo>
                  <a:cubicBezTo>
                    <a:pt x="1013" y="875"/>
                    <a:pt x="1359" y="782"/>
                    <a:pt x="1474" y="667"/>
                  </a:cubicBezTo>
                  <a:cubicBezTo>
                    <a:pt x="1533" y="599"/>
                    <a:pt x="1461" y="449"/>
                    <a:pt x="1417" y="392"/>
                  </a:cubicBezTo>
                  <a:cubicBezTo>
                    <a:pt x="1373" y="320"/>
                    <a:pt x="1070" y="400"/>
                    <a:pt x="1070" y="400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6"/>
            <p:cNvSpPr/>
            <p:nvPr/>
          </p:nvSpPr>
          <p:spPr>
            <a:xfrm>
              <a:off x="6569987" y="2696300"/>
              <a:ext cx="313429" cy="453849"/>
            </a:xfrm>
            <a:custGeom>
              <a:avLst/>
              <a:gdLst/>
              <a:ahLst/>
              <a:cxnLst/>
              <a:rect l="l" t="t" r="r" b="b"/>
              <a:pathLst>
                <a:path w="1683" h="2437" extrusionOk="0">
                  <a:moveTo>
                    <a:pt x="414" y="2254"/>
                  </a:moveTo>
                  <a:cubicBezTo>
                    <a:pt x="414" y="2264"/>
                    <a:pt x="427" y="2264"/>
                    <a:pt x="427" y="2264"/>
                  </a:cubicBezTo>
                  <a:cubicBezTo>
                    <a:pt x="747" y="2437"/>
                    <a:pt x="1230" y="2428"/>
                    <a:pt x="1683" y="2299"/>
                  </a:cubicBezTo>
                  <a:lnTo>
                    <a:pt x="1186" y="515"/>
                  </a:lnTo>
                  <a:cubicBezTo>
                    <a:pt x="1070" y="550"/>
                    <a:pt x="947" y="564"/>
                    <a:pt x="862" y="550"/>
                  </a:cubicBezTo>
                  <a:cubicBezTo>
                    <a:pt x="782" y="529"/>
                    <a:pt x="760" y="355"/>
                    <a:pt x="773" y="275"/>
                  </a:cubicBezTo>
                  <a:cubicBezTo>
                    <a:pt x="773" y="195"/>
                    <a:pt x="1070" y="111"/>
                    <a:pt x="1070" y="111"/>
                  </a:cubicBezTo>
                  <a:lnTo>
                    <a:pt x="1035" y="0"/>
                  </a:lnTo>
                  <a:cubicBezTo>
                    <a:pt x="1035" y="0"/>
                    <a:pt x="1" y="284"/>
                    <a:pt x="46" y="759"/>
                  </a:cubicBezTo>
                  <a:cubicBezTo>
                    <a:pt x="68" y="1150"/>
                    <a:pt x="196" y="1895"/>
                    <a:pt x="414" y="2254"/>
                  </a:cubicBez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6"/>
            <p:cNvSpPr/>
            <p:nvPr/>
          </p:nvSpPr>
          <p:spPr>
            <a:xfrm>
              <a:off x="6526967" y="2378962"/>
              <a:ext cx="407849" cy="402635"/>
            </a:xfrm>
            <a:custGeom>
              <a:avLst/>
              <a:gdLst/>
              <a:ahLst/>
              <a:cxnLst/>
              <a:rect l="l" t="t" r="r" b="b"/>
              <a:pathLst>
                <a:path w="2190" h="2162" extrusionOk="0">
                  <a:moveTo>
                    <a:pt x="1035" y="9"/>
                  </a:moveTo>
                  <a:lnTo>
                    <a:pt x="1049" y="0"/>
                  </a:lnTo>
                  <a:lnTo>
                    <a:pt x="1062" y="0"/>
                  </a:lnTo>
                  <a:lnTo>
                    <a:pt x="1071" y="0"/>
                  </a:lnTo>
                  <a:lnTo>
                    <a:pt x="1084" y="0"/>
                  </a:lnTo>
                  <a:lnTo>
                    <a:pt x="1106" y="0"/>
                  </a:lnTo>
                  <a:lnTo>
                    <a:pt x="1129" y="0"/>
                  </a:lnTo>
                  <a:cubicBezTo>
                    <a:pt x="1199" y="9"/>
                    <a:pt x="1266" y="9"/>
                    <a:pt x="1338" y="31"/>
                  </a:cubicBezTo>
                  <a:lnTo>
                    <a:pt x="1359" y="31"/>
                  </a:lnTo>
                  <a:cubicBezTo>
                    <a:pt x="1373" y="31"/>
                    <a:pt x="1373" y="44"/>
                    <a:pt x="1381" y="44"/>
                  </a:cubicBezTo>
                  <a:lnTo>
                    <a:pt x="1395" y="44"/>
                  </a:lnTo>
                  <a:lnTo>
                    <a:pt x="1404" y="44"/>
                  </a:lnTo>
                  <a:cubicBezTo>
                    <a:pt x="1417" y="44"/>
                    <a:pt x="1417" y="58"/>
                    <a:pt x="1430" y="58"/>
                  </a:cubicBezTo>
                  <a:cubicBezTo>
                    <a:pt x="1488" y="66"/>
                    <a:pt x="1532" y="89"/>
                    <a:pt x="1590" y="124"/>
                  </a:cubicBezTo>
                  <a:lnTo>
                    <a:pt x="1604" y="124"/>
                  </a:lnTo>
                  <a:lnTo>
                    <a:pt x="1612" y="138"/>
                  </a:lnTo>
                  <a:lnTo>
                    <a:pt x="1625" y="138"/>
                  </a:lnTo>
                  <a:lnTo>
                    <a:pt x="1635" y="146"/>
                  </a:lnTo>
                  <a:lnTo>
                    <a:pt x="1648" y="146"/>
                  </a:lnTo>
                  <a:lnTo>
                    <a:pt x="1648" y="160"/>
                  </a:lnTo>
                  <a:cubicBezTo>
                    <a:pt x="1879" y="283"/>
                    <a:pt x="2061" y="515"/>
                    <a:pt x="2141" y="795"/>
                  </a:cubicBezTo>
                  <a:cubicBezTo>
                    <a:pt x="2190" y="976"/>
                    <a:pt x="2190" y="1162"/>
                    <a:pt x="2153" y="1336"/>
                  </a:cubicBezTo>
                  <a:lnTo>
                    <a:pt x="2153" y="1344"/>
                  </a:lnTo>
                  <a:cubicBezTo>
                    <a:pt x="2141" y="1344"/>
                    <a:pt x="2141" y="1358"/>
                    <a:pt x="2141" y="1358"/>
                  </a:cubicBezTo>
                  <a:lnTo>
                    <a:pt x="2141" y="1381"/>
                  </a:lnTo>
                  <a:cubicBezTo>
                    <a:pt x="2131" y="1389"/>
                    <a:pt x="2131" y="1389"/>
                    <a:pt x="2131" y="1402"/>
                  </a:cubicBezTo>
                  <a:cubicBezTo>
                    <a:pt x="2096" y="1389"/>
                    <a:pt x="2051" y="1389"/>
                    <a:pt x="2003" y="1389"/>
                  </a:cubicBezTo>
                  <a:cubicBezTo>
                    <a:pt x="2003" y="1381"/>
                    <a:pt x="2016" y="1367"/>
                    <a:pt x="2016" y="1358"/>
                  </a:cubicBezTo>
                  <a:cubicBezTo>
                    <a:pt x="2016" y="1344"/>
                    <a:pt x="2030" y="1336"/>
                    <a:pt x="2030" y="1336"/>
                  </a:cubicBezTo>
                  <a:cubicBezTo>
                    <a:pt x="2061" y="1194"/>
                    <a:pt x="2061" y="1070"/>
                    <a:pt x="2051" y="941"/>
                  </a:cubicBezTo>
                  <a:cubicBezTo>
                    <a:pt x="2038" y="896"/>
                    <a:pt x="2030" y="861"/>
                    <a:pt x="2016" y="826"/>
                  </a:cubicBezTo>
                  <a:cubicBezTo>
                    <a:pt x="1994" y="746"/>
                    <a:pt x="1959" y="666"/>
                    <a:pt x="1923" y="586"/>
                  </a:cubicBezTo>
                  <a:cubicBezTo>
                    <a:pt x="1887" y="541"/>
                    <a:pt x="1865" y="506"/>
                    <a:pt x="1821" y="457"/>
                  </a:cubicBezTo>
                  <a:cubicBezTo>
                    <a:pt x="1785" y="412"/>
                    <a:pt x="1750" y="377"/>
                    <a:pt x="1705" y="342"/>
                  </a:cubicBezTo>
                  <a:cubicBezTo>
                    <a:pt x="1670" y="310"/>
                    <a:pt x="1625" y="283"/>
                    <a:pt x="1590" y="262"/>
                  </a:cubicBezTo>
                  <a:lnTo>
                    <a:pt x="1577" y="253"/>
                  </a:lnTo>
                  <a:lnTo>
                    <a:pt x="1568" y="240"/>
                  </a:lnTo>
                  <a:lnTo>
                    <a:pt x="1555" y="240"/>
                  </a:lnTo>
                  <a:lnTo>
                    <a:pt x="1545" y="240"/>
                  </a:lnTo>
                  <a:lnTo>
                    <a:pt x="1545" y="230"/>
                  </a:lnTo>
                  <a:cubicBezTo>
                    <a:pt x="1488" y="204"/>
                    <a:pt x="1439" y="182"/>
                    <a:pt x="1381" y="173"/>
                  </a:cubicBezTo>
                  <a:lnTo>
                    <a:pt x="1373" y="173"/>
                  </a:lnTo>
                  <a:lnTo>
                    <a:pt x="1359" y="160"/>
                  </a:lnTo>
                  <a:lnTo>
                    <a:pt x="1346" y="160"/>
                  </a:lnTo>
                  <a:lnTo>
                    <a:pt x="1338" y="160"/>
                  </a:lnTo>
                  <a:lnTo>
                    <a:pt x="1324" y="146"/>
                  </a:lnTo>
                  <a:lnTo>
                    <a:pt x="1315" y="146"/>
                  </a:lnTo>
                  <a:lnTo>
                    <a:pt x="1301" y="146"/>
                  </a:lnTo>
                  <a:cubicBezTo>
                    <a:pt x="1244" y="138"/>
                    <a:pt x="1178" y="124"/>
                    <a:pt x="1119" y="124"/>
                  </a:cubicBezTo>
                  <a:lnTo>
                    <a:pt x="1106" y="124"/>
                  </a:lnTo>
                  <a:lnTo>
                    <a:pt x="1093" y="124"/>
                  </a:lnTo>
                  <a:lnTo>
                    <a:pt x="1084" y="124"/>
                  </a:lnTo>
                  <a:cubicBezTo>
                    <a:pt x="1035" y="124"/>
                    <a:pt x="978" y="138"/>
                    <a:pt x="924" y="138"/>
                  </a:cubicBezTo>
                  <a:cubicBezTo>
                    <a:pt x="867" y="146"/>
                    <a:pt x="818" y="173"/>
                    <a:pt x="760" y="182"/>
                  </a:cubicBezTo>
                  <a:cubicBezTo>
                    <a:pt x="715" y="204"/>
                    <a:pt x="658" y="230"/>
                    <a:pt x="609" y="253"/>
                  </a:cubicBezTo>
                  <a:cubicBezTo>
                    <a:pt x="543" y="297"/>
                    <a:pt x="472" y="355"/>
                    <a:pt x="414" y="412"/>
                  </a:cubicBezTo>
                  <a:cubicBezTo>
                    <a:pt x="392" y="435"/>
                    <a:pt x="356" y="470"/>
                    <a:pt x="334" y="506"/>
                  </a:cubicBezTo>
                  <a:lnTo>
                    <a:pt x="334" y="492"/>
                  </a:lnTo>
                  <a:cubicBezTo>
                    <a:pt x="254" y="608"/>
                    <a:pt x="197" y="723"/>
                    <a:pt x="174" y="852"/>
                  </a:cubicBezTo>
                  <a:lnTo>
                    <a:pt x="160" y="852"/>
                  </a:lnTo>
                  <a:lnTo>
                    <a:pt x="160" y="861"/>
                  </a:lnTo>
                  <a:lnTo>
                    <a:pt x="160" y="875"/>
                  </a:lnTo>
                  <a:cubicBezTo>
                    <a:pt x="139" y="967"/>
                    <a:pt x="139" y="1070"/>
                    <a:pt x="139" y="1162"/>
                  </a:cubicBezTo>
                  <a:cubicBezTo>
                    <a:pt x="152" y="1221"/>
                    <a:pt x="160" y="1278"/>
                    <a:pt x="174" y="1344"/>
                  </a:cubicBezTo>
                  <a:cubicBezTo>
                    <a:pt x="187" y="1381"/>
                    <a:pt x="197" y="1416"/>
                    <a:pt x="209" y="1447"/>
                  </a:cubicBezTo>
                  <a:cubicBezTo>
                    <a:pt x="254" y="1540"/>
                    <a:pt x="312" y="1633"/>
                    <a:pt x="383" y="1727"/>
                  </a:cubicBezTo>
                  <a:lnTo>
                    <a:pt x="392" y="1735"/>
                  </a:lnTo>
                  <a:cubicBezTo>
                    <a:pt x="405" y="1735"/>
                    <a:pt x="405" y="1748"/>
                    <a:pt x="405" y="1748"/>
                  </a:cubicBezTo>
                  <a:lnTo>
                    <a:pt x="414" y="1748"/>
                  </a:lnTo>
                  <a:cubicBezTo>
                    <a:pt x="414" y="1758"/>
                    <a:pt x="427" y="1758"/>
                    <a:pt x="427" y="1771"/>
                  </a:cubicBezTo>
                  <a:lnTo>
                    <a:pt x="441" y="1784"/>
                  </a:lnTo>
                  <a:lnTo>
                    <a:pt x="449" y="1793"/>
                  </a:lnTo>
                  <a:cubicBezTo>
                    <a:pt x="565" y="1899"/>
                    <a:pt x="703" y="1967"/>
                    <a:pt x="867" y="2014"/>
                  </a:cubicBezTo>
                  <a:cubicBezTo>
                    <a:pt x="1013" y="2046"/>
                    <a:pt x="1178" y="2046"/>
                    <a:pt x="1324" y="2014"/>
                  </a:cubicBezTo>
                  <a:lnTo>
                    <a:pt x="1338" y="2014"/>
                  </a:lnTo>
                  <a:cubicBezTo>
                    <a:pt x="1338" y="2014"/>
                    <a:pt x="1346" y="2014"/>
                    <a:pt x="1359" y="2002"/>
                  </a:cubicBezTo>
                  <a:lnTo>
                    <a:pt x="1373" y="2002"/>
                  </a:lnTo>
                  <a:lnTo>
                    <a:pt x="1381" y="2002"/>
                  </a:lnTo>
                  <a:lnTo>
                    <a:pt x="1395" y="2002"/>
                  </a:lnTo>
                  <a:cubicBezTo>
                    <a:pt x="1497" y="1967"/>
                    <a:pt x="1590" y="1908"/>
                    <a:pt x="1670" y="1850"/>
                  </a:cubicBezTo>
                  <a:cubicBezTo>
                    <a:pt x="1692" y="1887"/>
                    <a:pt x="1715" y="1930"/>
                    <a:pt x="1715" y="1967"/>
                  </a:cubicBezTo>
                  <a:cubicBezTo>
                    <a:pt x="1545" y="2094"/>
                    <a:pt x="1338" y="2161"/>
                    <a:pt x="1119" y="2161"/>
                  </a:cubicBezTo>
                  <a:lnTo>
                    <a:pt x="1106" y="2161"/>
                  </a:lnTo>
                  <a:cubicBezTo>
                    <a:pt x="1013" y="2161"/>
                    <a:pt x="924" y="2153"/>
                    <a:pt x="832" y="2126"/>
                  </a:cubicBezTo>
                  <a:cubicBezTo>
                    <a:pt x="738" y="2104"/>
                    <a:pt x="658" y="2073"/>
                    <a:pt x="565" y="2024"/>
                  </a:cubicBezTo>
                  <a:lnTo>
                    <a:pt x="556" y="2014"/>
                  </a:lnTo>
                  <a:cubicBezTo>
                    <a:pt x="326" y="1887"/>
                    <a:pt x="139" y="1655"/>
                    <a:pt x="59" y="1367"/>
                  </a:cubicBezTo>
                  <a:cubicBezTo>
                    <a:pt x="1" y="1194"/>
                    <a:pt x="1" y="1012"/>
                    <a:pt x="45" y="838"/>
                  </a:cubicBezTo>
                  <a:lnTo>
                    <a:pt x="45" y="816"/>
                  </a:lnTo>
                  <a:lnTo>
                    <a:pt x="59" y="803"/>
                  </a:lnTo>
                  <a:lnTo>
                    <a:pt x="59" y="795"/>
                  </a:lnTo>
                  <a:cubicBezTo>
                    <a:pt x="103" y="621"/>
                    <a:pt x="197" y="457"/>
                    <a:pt x="326" y="332"/>
                  </a:cubicBezTo>
                  <a:cubicBezTo>
                    <a:pt x="521" y="124"/>
                    <a:pt x="783" y="23"/>
                    <a:pt x="1035" y="9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6"/>
            <p:cNvSpPr/>
            <p:nvPr/>
          </p:nvSpPr>
          <p:spPr>
            <a:xfrm>
              <a:off x="6439438" y="1448178"/>
              <a:ext cx="1379052" cy="1089646"/>
            </a:xfrm>
            <a:custGeom>
              <a:avLst/>
              <a:gdLst/>
              <a:ahLst/>
              <a:cxnLst/>
              <a:rect l="l" t="t" r="r" b="b"/>
              <a:pathLst>
                <a:path w="7405" h="5851" extrusionOk="0">
                  <a:moveTo>
                    <a:pt x="4408" y="1473"/>
                  </a:moveTo>
                  <a:cubicBezTo>
                    <a:pt x="4408" y="1473"/>
                    <a:pt x="253" y="4203"/>
                    <a:pt x="125" y="4435"/>
                  </a:cubicBezTo>
                  <a:cubicBezTo>
                    <a:pt x="1" y="4660"/>
                    <a:pt x="147" y="5087"/>
                    <a:pt x="493" y="5468"/>
                  </a:cubicBezTo>
                  <a:cubicBezTo>
                    <a:pt x="853" y="5850"/>
                    <a:pt x="1026" y="5721"/>
                    <a:pt x="1222" y="5677"/>
                  </a:cubicBezTo>
                  <a:cubicBezTo>
                    <a:pt x="1425" y="5642"/>
                    <a:pt x="4258" y="3857"/>
                    <a:pt x="5020" y="3684"/>
                  </a:cubicBezTo>
                  <a:lnTo>
                    <a:pt x="5766" y="3511"/>
                  </a:lnTo>
                  <a:cubicBezTo>
                    <a:pt x="5766" y="3511"/>
                    <a:pt x="7404" y="2579"/>
                    <a:pt x="7288" y="1967"/>
                  </a:cubicBezTo>
                  <a:cubicBezTo>
                    <a:pt x="7160" y="1372"/>
                    <a:pt x="4625" y="0"/>
                    <a:pt x="4408" y="1473"/>
                  </a:cubicBezTo>
                  <a:close/>
                </a:path>
              </a:pathLst>
            </a:custGeom>
            <a:solidFill>
              <a:srgbClr val="E2B6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6"/>
            <p:cNvSpPr/>
            <p:nvPr/>
          </p:nvSpPr>
          <p:spPr>
            <a:xfrm>
              <a:off x="6441115" y="1613365"/>
              <a:ext cx="1181273" cy="825196"/>
            </a:xfrm>
            <a:custGeom>
              <a:avLst/>
              <a:gdLst/>
              <a:ahLst/>
              <a:cxnLst/>
              <a:rect l="l" t="t" r="r" b="b"/>
              <a:pathLst>
                <a:path w="6343" h="4431" extrusionOk="0">
                  <a:moveTo>
                    <a:pt x="4399" y="586"/>
                  </a:moveTo>
                  <a:cubicBezTo>
                    <a:pt x="4399" y="586"/>
                    <a:pt x="244" y="3316"/>
                    <a:pt x="116" y="3548"/>
                  </a:cubicBezTo>
                  <a:cubicBezTo>
                    <a:pt x="0" y="3743"/>
                    <a:pt x="107" y="4097"/>
                    <a:pt x="369" y="4431"/>
                  </a:cubicBezTo>
                  <a:lnTo>
                    <a:pt x="6343" y="263"/>
                  </a:lnTo>
                  <a:cubicBezTo>
                    <a:pt x="5468" y="1"/>
                    <a:pt x="4399" y="586"/>
                    <a:pt x="4399" y="586"/>
                  </a:cubicBezTo>
                  <a:close/>
                </a:path>
              </a:pathLst>
            </a:custGeom>
            <a:solidFill>
              <a:srgbClr val="E6BD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6"/>
            <p:cNvSpPr/>
            <p:nvPr/>
          </p:nvSpPr>
          <p:spPr>
            <a:xfrm>
              <a:off x="6488231" y="2224390"/>
              <a:ext cx="229997" cy="253090"/>
            </a:xfrm>
            <a:custGeom>
              <a:avLst/>
              <a:gdLst/>
              <a:ahLst/>
              <a:cxnLst/>
              <a:rect l="l" t="t" r="r" b="b"/>
              <a:pathLst>
                <a:path w="1235" h="1359" extrusionOk="0">
                  <a:moveTo>
                    <a:pt x="706" y="35"/>
                  </a:moveTo>
                  <a:lnTo>
                    <a:pt x="1235" y="976"/>
                  </a:lnTo>
                  <a:cubicBezTo>
                    <a:pt x="1235" y="976"/>
                    <a:pt x="773" y="1279"/>
                    <a:pt x="542" y="1314"/>
                  </a:cubicBezTo>
                  <a:cubicBezTo>
                    <a:pt x="311" y="1358"/>
                    <a:pt x="1" y="666"/>
                    <a:pt x="1" y="528"/>
                  </a:cubicBezTo>
                  <a:cubicBezTo>
                    <a:pt x="1" y="390"/>
                    <a:pt x="542" y="0"/>
                    <a:pt x="706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6"/>
            <p:cNvSpPr/>
            <p:nvPr/>
          </p:nvSpPr>
          <p:spPr>
            <a:xfrm>
              <a:off x="7912529" y="552033"/>
              <a:ext cx="996903" cy="1271596"/>
            </a:xfrm>
            <a:custGeom>
              <a:avLst/>
              <a:gdLst/>
              <a:ahLst/>
              <a:cxnLst/>
              <a:rect l="l" t="t" r="r" b="b"/>
              <a:pathLst>
                <a:path w="5353" h="6828" extrusionOk="0">
                  <a:moveTo>
                    <a:pt x="5353" y="1"/>
                  </a:moveTo>
                  <a:lnTo>
                    <a:pt x="0" y="1497"/>
                  </a:lnTo>
                  <a:lnTo>
                    <a:pt x="1482" y="6828"/>
                  </a:lnTo>
                  <a:lnTo>
                    <a:pt x="5353" y="5758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6"/>
            <p:cNvSpPr/>
            <p:nvPr/>
          </p:nvSpPr>
          <p:spPr>
            <a:xfrm>
              <a:off x="7912529" y="552033"/>
              <a:ext cx="996903" cy="773796"/>
            </a:xfrm>
            <a:custGeom>
              <a:avLst/>
              <a:gdLst/>
              <a:ahLst/>
              <a:cxnLst/>
              <a:rect l="l" t="t" r="r" b="b"/>
              <a:pathLst>
                <a:path w="5353" h="4155" extrusionOk="0">
                  <a:moveTo>
                    <a:pt x="5353" y="1"/>
                  </a:moveTo>
                  <a:lnTo>
                    <a:pt x="0" y="1497"/>
                  </a:lnTo>
                  <a:lnTo>
                    <a:pt x="746" y="4155"/>
                  </a:lnTo>
                  <a:lnTo>
                    <a:pt x="5353" y="2877"/>
                  </a:lnTo>
                  <a:close/>
                </a:path>
              </a:pathLst>
            </a:custGeom>
            <a:solidFill>
              <a:srgbClr val="666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6"/>
            <p:cNvSpPr/>
            <p:nvPr/>
          </p:nvSpPr>
          <p:spPr>
            <a:xfrm>
              <a:off x="7751252" y="884269"/>
              <a:ext cx="437274" cy="988150"/>
            </a:xfrm>
            <a:custGeom>
              <a:avLst/>
              <a:gdLst/>
              <a:ahLst/>
              <a:cxnLst/>
              <a:rect l="l" t="t" r="r" b="b"/>
              <a:pathLst>
                <a:path w="2348" h="5306" extrusionOk="0">
                  <a:moveTo>
                    <a:pt x="0" y="263"/>
                  </a:moveTo>
                  <a:lnTo>
                    <a:pt x="955" y="1"/>
                  </a:lnTo>
                  <a:lnTo>
                    <a:pt x="2348" y="5044"/>
                  </a:lnTo>
                  <a:lnTo>
                    <a:pt x="1407" y="530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6"/>
            <p:cNvSpPr/>
            <p:nvPr/>
          </p:nvSpPr>
          <p:spPr>
            <a:xfrm>
              <a:off x="8227260" y="1491197"/>
              <a:ext cx="216775" cy="218451"/>
            </a:xfrm>
            <a:custGeom>
              <a:avLst/>
              <a:gdLst/>
              <a:ahLst/>
              <a:cxnLst/>
              <a:rect l="l" t="t" r="r" b="b"/>
              <a:pathLst>
                <a:path w="1164" h="1173" extrusionOk="0">
                  <a:moveTo>
                    <a:pt x="436" y="80"/>
                  </a:moveTo>
                  <a:cubicBezTo>
                    <a:pt x="715" y="0"/>
                    <a:pt x="1013" y="173"/>
                    <a:pt x="1084" y="449"/>
                  </a:cubicBezTo>
                  <a:cubicBezTo>
                    <a:pt x="1164" y="724"/>
                    <a:pt x="1004" y="1012"/>
                    <a:pt x="724" y="1092"/>
                  </a:cubicBezTo>
                  <a:cubicBezTo>
                    <a:pt x="436" y="1172"/>
                    <a:pt x="152" y="998"/>
                    <a:pt x="80" y="724"/>
                  </a:cubicBezTo>
                  <a:cubicBezTo>
                    <a:pt x="1" y="449"/>
                    <a:pt x="160" y="160"/>
                    <a:pt x="436" y="80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6"/>
            <p:cNvSpPr/>
            <p:nvPr/>
          </p:nvSpPr>
          <p:spPr>
            <a:xfrm>
              <a:off x="8285177" y="1567925"/>
              <a:ext cx="32404" cy="32591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58" y="14"/>
                  </a:moveTo>
                  <a:cubicBezTo>
                    <a:pt x="103" y="1"/>
                    <a:pt x="152" y="23"/>
                    <a:pt x="160" y="58"/>
                  </a:cubicBezTo>
                  <a:cubicBezTo>
                    <a:pt x="173" y="103"/>
                    <a:pt x="152" y="152"/>
                    <a:pt x="103" y="160"/>
                  </a:cubicBezTo>
                  <a:cubicBezTo>
                    <a:pt x="58" y="174"/>
                    <a:pt x="23" y="152"/>
                    <a:pt x="13" y="103"/>
                  </a:cubicBezTo>
                  <a:cubicBezTo>
                    <a:pt x="1" y="58"/>
                    <a:pt x="23" y="23"/>
                    <a:pt x="58" y="14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6"/>
            <p:cNvSpPr/>
            <p:nvPr/>
          </p:nvSpPr>
          <p:spPr>
            <a:xfrm>
              <a:off x="8340488" y="1550605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58" y="14"/>
                  </a:moveTo>
                  <a:cubicBezTo>
                    <a:pt x="107" y="1"/>
                    <a:pt x="152" y="28"/>
                    <a:pt x="165" y="71"/>
                  </a:cubicBezTo>
                  <a:cubicBezTo>
                    <a:pt x="174" y="116"/>
                    <a:pt x="152" y="151"/>
                    <a:pt x="107" y="165"/>
                  </a:cubicBezTo>
                  <a:cubicBezTo>
                    <a:pt x="72" y="173"/>
                    <a:pt x="27" y="151"/>
                    <a:pt x="15" y="116"/>
                  </a:cubicBezTo>
                  <a:cubicBezTo>
                    <a:pt x="1" y="71"/>
                    <a:pt x="27" y="28"/>
                    <a:pt x="58" y="14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6"/>
            <p:cNvSpPr/>
            <p:nvPr/>
          </p:nvSpPr>
          <p:spPr>
            <a:xfrm>
              <a:off x="8298586" y="1617462"/>
              <a:ext cx="31473" cy="32591"/>
            </a:xfrm>
            <a:custGeom>
              <a:avLst/>
              <a:gdLst/>
              <a:ahLst/>
              <a:cxnLst/>
              <a:rect l="l" t="t" r="r" b="b"/>
              <a:pathLst>
                <a:path w="169" h="175" extrusionOk="0">
                  <a:moveTo>
                    <a:pt x="66" y="10"/>
                  </a:moveTo>
                  <a:cubicBezTo>
                    <a:pt x="101" y="1"/>
                    <a:pt x="146" y="23"/>
                    <a:pt x="160" y="58"/>
                  </a:cubicBezTo>
                  <a:cubicBezTo>
                    <a:pt x="168" y="103"/>
                    <a:pt x="146" y="152"/>
                    <a:pt x="101" y="161"/>
                  </a:cubicBezTo>
                  <a:cubicBezTo>
                    <a:pt x="66" y="174"/>
                    <a:pt x="21" y="152"/>
                    <a:pt x="9" y="103"/>
                  </a:cubicBezTo>
                  <a:cubicBezTo>
                    <a:pt x="0" y="58"/>
                    <a:pt x="21" y="23"/>
                    <a:pt x="66" y="1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6"/>
            <p:cNvSpPr/>
            <p:nvPr/>
          </p:nvSpPr>
          <p:spPr>
            <a:xfrm>
              <a:off x="8353897" y="1600329"/>
              <a:ext cx="32218" cy="32218"/>
            </a:xfrm>
            <a:custGeom>
              <a:avLst/>
              <a:gdLst/>
              <a:ahLst/>
              <a:cxnLst/>
              <a:rect l="l" t="t" r="r" b="b"/>
              <a:pathLst>
                <a:path w="173" h="173" extrusionOk="0">
                  <a:moveTo>
                    <a:pt x="71" y="13"/>
                  </a:moveTo>
                  <a:cubicBezTo>
                    <a:pt x="102" y="0"/>
                    <a:pt x="150" y="23"/>
                    <a:pt x="160" y="71"/>
                  </a:cubicBezTo>
                  <a:cubicBezTo>
                    <a:pt x="173" y="115"/>
                    <a:pt x="150" y="150"/>
                    <a:pt x="115" y="160"/>
                  </a:cubicBezTo>
                  <a:cubicBezTo>
                    <a:pt x="71" y="173"/>
                    <a:pt x="23" y="150"/>
                    <a:pt x="13" y="115"/>
                  </a:cubicBezTo>
                  <a:cubicBezTo>
                    <a:pt x="0" y="71"/>
                    <a:pt x="23" y="23"/>
                    <a:pt x="71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6"/>
            <p:cNvSpPr/>
            <p:nvPr/>
          </p:nvSpPr>
          <p:spPr>
            <a:xfrm>
              <a:off x="8476065" y="1422478"/>
              <a:ext cx="216775" cy="216775"/>
            </a:xfrm>
            <a:custGeom>
              <a:avLst/>
              <a:gdLst/>
              <a:ahLst/>
              <a:cxnLst/>
              <a:rect l="l" t="t" r="r" b="b"/>
              <a:pathLst>
                <a:path w="1164" h="1164" extrusionOk="0">
                  <a:moveTo>
                    <a:pt x="436" y="81"/>
                  </a:moveTo>
                  <a:cubicBezTo>
                    <a:pt x="725" y="1"/>
                    <a:pt x="1012" y="161"/>
                    <a:pt x="1084" y="435"/>
                  </a:cubicBezTo>
                  <a:cubicBezTo>
                    <a:pt x="1164" y="724"/>
                    <a:pt x="1000" y="1013"/>
                    <a:pt x="725" y="1084"/>
                  </a:cubicBezTo>
                  <a:cubicBezTo>
                    <a:pt x="449" y="1164"/>
                    <a:pt x="152" y="999"/>
                    <a:pt x="80" y="724"/>
                  </a:cubicBezTo>
                  <a:cubicBezTo>
                    <a:pt x="0" y="449"/>
                    <a:pt x="160" y="161"/>
                    <a:pt x="436" y="8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6"/>
            <p:cNvSpPr/>
            <p:nvPr/>
          </p:nvSpPr>
          <p:spPr>
            <a:xfrm>
              <a:off x="8533983" y="1497715"/>
              <a:ext cx="32591" cy="31473"/>
            </a:xfrm>
            <a:custGeom>
              <a:avLst/>
              <a:gdLst/>
              <a:ahLst/>
              <a:cxnLst/>
              <a:rect l="l" t="t" r="r" b="b"/>
              <a:pathLst>
                <a:path w="175" h="169" extrusionOk="0">
                  <a:moveTo>
                    <a:pt x="58" y="9"/>
                  </a:moveTo>
                  <a:cubicBezTo>
                    <a:pt x="103" y="0"/>
                    <a:pt x="152" y="23"/>
                    <a:pt x="160" y="68"/>
                  </a:cubicBezTo>
                  <a:cubicBezTo>
                    <a:pt x="174" y="111"/>
                    <a:pt x="152" y="147"/>
                    <a:pt x="103" y="160"/>
                  </a:cubicBezTo>
                  <a:cubicBezTo>
                    <a:pt x="58" y="169"/>
                    <a:pt x="23" y="147"/>
                    <a:pt x="9" y="111"/>
                  </a:cubicBezTo>
                  <a:cubicBezTo>
                    <a:pt x="0" y="68"/>
                    <a:pt x="23" y="23"/>
                    <a:pt x="58" y="9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6"/>
            <p:cNvSpPr/>
            <p:nvPr/>
          </p:nvSpPr>
          <p:spPr>
            <a:xfrm>
              <a:off x="8589293" y="1482072"/>
              <a:ext cx="32591" cy="32218"/>
            </a:xfrm>
            <a:custGeom>
              <a:avLst/>
              <a:gdLst/>
              <a:ahLst/>
              <a:cxnLst/>
              <a:rect l="l" t="t" r="r" b="b"/>
              <a:pathLst>
                <a:path w="175" h="173" extrusionOk="0">
                  <a:moveTo>
                    <a:pt x="72" y="13"/>
                  </a:moveTo>
                  <a:cubicBezTo>
                    <a:pt x="107" y="0"/>
                    <a:pt x="152" y="27"/>
                    <a:pt x="165" y="72"/>
                  </a:cubicBezTo>
                  <a:cubicBezTo>
                    <a:pt x="174" y="107"/>
                    <a:pt x="152" y="152"/>
                    <a:pt x="107" y="164"/>
                  </a:cubicBezTo>
                  <a:cubicBezTo>
                    <a:pt x="72" y="173"/>
                    <a:pt x="23" y="152"/>
                    <a:pt x="14" y="107"/>
                  </a:cubicBezTo>
                  <a:cubicBezTo>
                    <a:pt x="1" y="72"/>
                    <a:pt x="23" y="27"/>
                    <a:pt x="72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6"/>
            <p:cNvSpPr/>
            <p:nvPr/>
          </p:nvSpPr>
          <p:spPr>
            <a:xfrm>
              <a:off x="8546460" y="1546508"/>
              <a:ext cx="32404" cy="32404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71" y="13"/>
                  </a:moveTo>
                  <a:cubicBezTo>
                    <a:pt x="107" y="1"/>
                    <a:pt x="151" y="23"/>
                    <a:pt x="165" y="72"/>
                  </a:cubicBezTo>
                  <a:cubicBezTo>
                    <a:pt x="173" y="116"/>
                    <a:pt x="151" y="152"/>
                    <a:pt x="107" y="165"/>
                  </a:cubicBezTo>
                  <a:cubicBezTo>
                    <a:pt x="71" y="173"/>
                    <a:pt x="27" y="152"/>
                    <a:pt x="13" y="116"/>
                  </a:cubicBezTo>
                  <a:cubicBezTo>
                    <a:pt x="1" y="72"/>
                    <a:pt x="27" y="23"/>
                    <a:pt x="71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6"/>
            <p:cNvSpPr/>
            <p:nvPr/>
          </p:nvSpPr>
          <p:spPr>
            <a:xfrm>
              <a:off x="8602516" y="1531610"/>
              <a:ext cx="32404" cy="32404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67" y="13"/>
                  </a:moveTo>
                  <a:cubicBezTo>
                    <a:pt x="116" y="1"/>
                    <a:pt x="152" y="23"/>
                    <a:pt x="161" y="72"/>
                  </a:cubicBezTo>
                  <a:cubicBezTo>
                    <a:pt x="174" y="103"/>
                    <a:pt x="152" y="152"/>
                    <a:pt x="116" y="160"/>
                  </a:cubicBezTo>
                  <a:cubicBezTo>
                    <a:pt x="67" y="173"/>
                    <a:pt x="23" y="152"/>
                    <a:pt x="10" y="103"/>
                  </a:cubicBezTo>
                  <a:cubicBezTo>
                    <a:pt x="1" y="72"/>
                    <a:pt x="23" y="23"/>
                    <a:pt x="67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3" name="Google Shape;1793;p56"/>
          <p:cNvSpPr txBox="1">
            <a:spLocks noGrp="1"/>
          </p:cNvSpPr>
          <p:nvPr>
            <p:ph type="title"/>
          </p:nvPr>
        </p:nvSpPr>
        <p:spPr>
          <a:xfrm>
            <a:off x="72007" y="2132687"/>
            <a:ext cx="4957464" cy="9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br>
              <a:rPr lang="en" dirty="0"/>
            </a:br>
            <a:r>
              <a:rPr lang="en-US" altLang="zh-TW" dirty="0"/>
              <a:t>FOR</a:t>
            </a:r>
            <a:br>
              <a:rPr lang="en-US" altLang="zh-TW" dirty="0"/>
            </a:br>
            <a:r>
              <a:rPr lang="en-US" altLang="zh-TW" dirty="0"/>
              <a:t>LISTENING</a:t>
            </a:r>
            <a:endParaRPr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C0A785E-CCA9-47E4-8516-F1994CDAAE7A}"/>
              </a:ext>
            </a:extLst>
          </p:cNvPr>
          <p:cNvSpPr/>
          <p:nvPr/>
        </p:nvSpPr>
        <p:spPr>
          <a:xfrm>
            <a:off x="671945" y="3660411"/>
            <a:ext cx="3609110" cy="863098"/>
          </a:xfrm>
          <a:prstGeom prst="rect">
            <a:avLst/>
          </a:prstGeom>
          <a:solidFill>
            <a:srgbClr val="00ABBF"/>
          </a:solidFill>
          <a:ln>
            <a:solidFill>
              <a:srgbClr val="00AB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35"/>
          <p:cNvGrpSpPr/>
          <p:nvPr/>
        </p:nvGrpSpPr>
        <p:grpSpPr>
          <a:xfrm>
            <a:off x="1720810" y="541156"/>
            <a:ext cx="1367031" cy="807304"/>
            <a:chOff x="1506675" y="1426838"/>
            <a:chExt cx="1097400" cy="644400"/>
          </a:xfrm>
        </p:grpSpPr>
        <p:sp>
          <p:nvSpPr>
            <p:cNvPr id="697" name="Google Shape;697;p35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35"/>
          <p:cNvSpPr txBox="1">
            <a:spLocks noGrp="1"/>
          </p:cNvSpPr>
          <p:nvPr>
            <p:ph type="title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0</a:t>
            </a:r>
            <a:endParaRPr dirty="0"/>
          </a:p>
        </p:txBody>
      </p:sp>
      <p:pic>
        <p:nvPicPr>
          <p:cNvPr id="700" name="Google Shape;700;p35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5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" name="Google Shape;702;p35"/>
          <p:cNvGrpSpPr/>
          <p:nvPr/>
        </p:nvGrpSpPr>
        <p:grpSpPr>
          <a:xfrm>
            <a:off x="1907201" y="2793687"/>
            <a:ext cx="978332" cy="1800950"/>
            <a:chOff x="4572011" y="858924"/>
            <a:chExt cx="1576938" cy="2835695"/>
          </a:xfrm>
        </p:grpSpPr>
        <p:sp>
          <p:nvSpPr>
            <p:cNvPr id="703" name="Google Shape;703;p35"/>
            <p:cNvSpPr/>
            <p:nvPr/>
          </p:nvSpPr>
          <p:spPr>
            <a:xfrm>
              <a:off x="5056099" y="1966682"/>
              <a:ext cx="608442" cy="1727938"/>
            </a:xfrm>
            <a:custGeom>
              <a:avLst/>
              <a:gdLst/>
              <a:ahLst/>
              <a:cxnLst/>
              <a:rect l="l" t="t" r="r" b="b"/>
              <a:pathLst>
                <a:path w="1918" h="5447" extrusionOk="0">
                  <a:moveTo>
                    <a:pt x="1" y="1"/>
                  </a:moveTo>
                  <a:lnTo>
                    <a:pt x="1" y="1914"/>
                  </a:lnTo>
                  <a:lnTo>
                    <a:pt x="644" y="2402"/>
                  </a:lnTo>
                  <a:lnTo>
                    <a:pt x="1" y="2890"/>
                  </a:lnTo>
                  <a:lnTo>
                    <a:pt x="644" y="3379"/>
                  </a:lnTo>
                  <a:lnTo>
                    <a:pt x="1" y="3867"/>
                  </a:lnTo>
                  <a:lnTo>
                    <a:pt x="644" y="4354"/>
                  </a:lnTo>
                  <a:lnTo>
                    <a:pt x="1" y="4838"/>
                  </a:lnTo>
                  <a:lnTo>
                    <a:pt x="1" y="4843"/>
                  </a:lnTo>
                  <a:lnTo>
                    <a:pt x="959" y="5446"/>
                  </a:lnTo>
                  <a:lnTo>
                    <a:pt x="1918" y="4843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4572011" y="858924"/>
              <a:ext cx="1576938" cy="1278427"/>
            </a:xfrm>
            <a:custGeom>
              <a:avLst/>
              <a:gdLst/>
              <a:ahLst/>
              <a:cxnLst/>
              <a:rect l="l" t="t" r="r" b="b"/>
              <a:pathLst>
                <a:path w="4971" h="4030" extrusionOk="0">
                  <a:moveTo>
                    <a:pt x="2485" y="723"/>
                  </a:moveTo>
                  <a:cubicBezTo>
                    <a:pt x="2733" y="723"/>
                    <a:pt x="2938" y="923"/>
                    <a:pt x="2938" y="1176"/>
                  </a:cubicBezTo>
                  <a:cubicBezTo>
                    <a:pt x="2938" y="1424"/>
                    <a:pt x="2733" y="1629"/>
                    <a:pt x="2485" y="1629"/>
                  </a:cubicBezTo>
                  <a:cubicBezTo>
                    <a:pt x="2233" y="1629"/>
                    <a:pt x="2033" y="1424"/>
                    <a:pt x="2033" y="1176"/>
                  </a:cubicBezTo>
                  <a:cubicBezTo>
                    <a:pt x="2033" y="923"/>
                    <a:pt x="2233" y="723"/>
                    <a:pt x="2485" y="723"/>
                  </a:cubicBezTo>
                  <a:close/>
                  <a:moveTo>
                    <a:pt x="1008" y="0"/>
                  </a:moveTo>
                  <a:cubicBezTo>
                    <a:pt x="449" y="0"/>
                    <a:pt x="0" y="453"/>
                    <a:pt x="0" y="1007"/>
                  </a:cubicBezTo>
                  <a:lnTo>
                    <a:pt x="0" y="3022"/>
                  </a:lnTo>
                  <a:cubicBezTo>
                    <a:pt x="0" y="3581"/>
                    <a:pt x="449" y="4030"/>
                    <a:pt x="1008" y="4030"/>
                  </a:cubicBezTo>
                  <a:lnTo>
                    <a:pt x="3964" y="4030"/>
                  </a:lnTo>
                  <a:cubicBezTo>
                    <a:pt x="4518" y="4030"/>
                    <a:pt x="4970" y="3581"/>
                    <a:pt x="4970" y="3022"/>
                  </a:cubicBezTo>
                  <a:lnTo>
                    <a:pt x="4970" y="1007"/>
                  </a:lnTo>
                  <a:cubicBezTo>
                    <a:pt x="4970" y="453"/>
                    <a:pt x="4518" y="0"/>
                    <a:pt x="39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5360320" y="2137033"/>
              <a:ext cx="304221" cy="1557587"/>
            </a:xfrm>
            <a:custGeom>
              <a:avLst/>
              <a:gdLst/>
              <a:ahLst/>
              <a:cxnLst/>
              <a:rect l="l" t="t" r="r" b="b"/>
              <a:pathLst>
                <a:path w="959" h="4910" extrusionOk="0">
                  <a:moveTo>
                    <a:pt x="0" y="1"/>
                  </a:moveTo>
                  <a:lnTo>
                    <a:pt x="0" y="4909"/>
                  </a:lnTo>
                  <a:lnTo>
                    <a:pt x="959" y="4306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0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5360320" y="858924"/>
              <a:ext cx="788628" cy="1278427"/>
            </a:xfrm>
            <a:custGeom>
              <a:avLst/>
              <a:gdLst/>
              <a:ahLst/>
              <a:cxnLst/>
              <a:rect l="l" t="t" r="r" b="b"/>
              <a:pathLst>
                <a:path w="2486" h="4030" extrusionOk="0">
                  <a:moveTo>
                    <a:pt x="0" y="0"/>
                  </a:moveTo>
                  <a:lnTo>
                    <a:pt x="0" y="723"/>
                  </a:lnTo>
                  <a:cubicBezTo>
                    <a:pt x="248" y="723"/>
                    <a:pt x="453" y="923"/>
                    <a:pt x="453" y="1176"/>
                  </a:cubicBezTo>
                  <a:cubicBezTo>
                    <a:pt x="453" y="1424"/>
                    <a:pt x="248" y="1629"/>
                    <a:pt x="0" y="1629"/>
                  </a:cubicBezTo>
                  <a:lnTo>
                    <a:pt x="0" y="4030"/>
                  </a:lnTo>
                  <a:lnTo>
                    <a:pt x="1479" y="4030"/>
                  </a:lnTo>
                  <a:cubicBezTo>
                    <a:pt x="2033" y="4030"/>
                    <a:pt x="2485" y="3581"/>
                    <a:pt x="2485" y="3022"/>
                  </a:cubicBezTo>
                  <a:lnTo>
                    <a:pt x="2485" y="1007"/>
                  </a:lnTo>
                  <a:cubicBezTo>
                    <a:pt x="2485" y="453"/>
                    <a:pt x="2033" y="0"/>
                    <a:pt x="1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5"/>
          <p:cNvSpPr txBox="1">
            <a:spLocks noGrp="1"/>
          </p:cNvSpPr>
          <p:nvPr>
            <p:ph type="subTitle" idx="1"/>
          </p:nvPr>
        </p:nvSpPr>
        <p:spPr>
          <a:xfrm>
            <a:off x="884825" y="1538273"/>
            <a:ext cx="3039000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動機</a:t>
            </a:r>
            <a:endParaRPr lang="en-US" sz="6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8">
            <a:extLst>
              <a:ext uri="{FF2B5EF4-FFF2-40B4-BE49-F238E27FC236}">
                <a16:creationId xmlns:a16="http://schemas.microsoft.com/office/drawing/2014/main" id="{C08237AE-F569-411F-BD23-743F3DE2C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85801"/>
            <a:ext cx="7516091" cy="320039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大部分車輛的外型都很相近，若是能夠分辨各式車型。影像辨識處理的精確度將會很高。</a:t>
            </a:r>
          </a:p>
        </p:txBody>
      </p:sp>
    </p:spTree>
    <p:extLst>
      <p:ext uri="{BB962C8B-B14F-4D97-AF65-F5344CB8AC3E}">
        <p14:creationId xmlns:p14="http://schemas.microsoft.com/office/powerpoint/2010/main" val="496638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35"/>
          <p:cNvGrpSpPr/>
          <p:nvPr/>
        </p:nvGrpSpPr>
        <p:grpSpPr>
          <a:xfrm>
            <a:off x="1720810" y="541156"/>
            <a:ext cx="1367031" cy="807304"/>
            <a:chOff x="1506675" y="1426838"/>
            <a:chExt cx="1097400" cy="644400"/>
          </a:xfrm>
        </p:grpSpPr>
        <p:sp>
          <p:nvSpPr>
            <p:cNvPr id="697" name="Google Shape;697;p35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35"/>
          <p:cNvSpPr txBox="1">
            <a:spLocks noGrp="1"/>
          </p:cNvSpPr>
          <p:nvPr>
            <p:ph type="title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700" name="Google Shape;700;p35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5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" name="Google Shape;702;p35"/>
          <p:cNvGrpSpPr/>
          <p:nvPr/>
        </p:nvGrpSpPr>
        <p:grpSpPr>
          <a:xfrm>
            <a:off x="1907201" y="2793687"/>
            <a:ext cx="978332" cy="1800950"/>
            <a:chOff x="4572011" y="858924"/>
            <a:chExt cx="1576938" cy="2835695"/>
          </a:xfrm>
        </p:grpSpPr>
        <p:sp>
          <p:nvSpPr>
            <p:cNvPr id="703" name="Google Shape;703;p35"/>
            <p:cNvSpPr/>
            <p:nvPr/>
          </p:nvSpPr>
          <p:spPr>
            <a:xfrm>
              <a:off x="5056099" y="1966682"/>
              <a:ext cx="608442" cy="1727938"/>
            </a:xfrm>
            <a:custGeom>
              <a:avLst/>
              <a:gdLst/>
              <a:ahLst/>
              <a:cxnLst/>
              <a:rect l="l" t="t" r="r" b="b"/>
              <a:pathLst>
                <a:path w="1918" h="5447" extrusionOk="0">
                  <a:moveTo>
                    <a:pt x="1" y="1"/>
                  </a:moveTo>
                  <a:lnTo>
                    <a:pt x="1" y="1914"/>
                  </a:lnTo>
                  <a:lnTo>
                    <a:pt x="644" y="2402"/>
                  </a:lnTo>
                  <a:lnTo>
                    <a:pt x="1" y="2890"/>
                  </a:lnTo>
                  <a:lnTo>
                    <a:pt x="644" y="3379"/>
                  </a:lnTo>
                  <a:lnTo>
                    <a:pt x="1" y="3867"/>
                  </a:lnTo>
                  <a:lnTo>
                    <a:pt x="644" y="4354"/>
                  </a:lnTo>
                  <a:lnTo>
                    <a:pt x="1" y="4838"/>
                  </a:lnTo>
                  <a:lnTo>
                    <a:pt x="1" y="4843"/>
                  </a:lnTo>
                  <a:lnTo>
                    <a:pt x="959" y="5446"/>
                  </a:lnTo>
                  <a:lnTo>
                    <a:pt x="1918" y="4843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4572011" y="858924"/>
              <a:ext cx="1576938" cy="1278427"/>
            </a:xfrm>
            <a:custGeom>
              <a:avLst/>
              <a:gdLst/>
              <a:ahLst/>
              <a:cxnLst/>
              <a:rect l="l" t="t" r="r" b="b"/>
              <a:pathLst>
                <a:path w="4971" h="4030" extrusionOk="0">
                  <a:moveTo>
                    <a:pt x="2485" y="723"/>
                  </a:moveTo>
                  <a:cubicBezTo>
                    <a:pt x="2733" y="723"/>
                    <a:pt x="2938" y="923"/>
                    <a:pt x="2938" y="1176"/>
                  </a:cubicBezTo>
                  <a:cubicBezTo>
                    <a:pt x="2938" y="1424"/>
                    <a:pt x="2733" y="1629"/>
                    <a:pt x="2485" y="1629"/>
                  </a:cubicBezTo>
                  <a:cubicBezTo>
                    <a:pt x="2233" y="1629"/>
                    <a:pt x="2033" y="1424"/>
                    <a:pt x="2033" y="1176"/>
                  </a:cubicBezTo>
                  <a:cubicBezTo>
                    <a:pt x="2033" y="923"/>
                    <a:pt x="2233" y="723"/>
                    <a:pt x="2485" y="723"/>
                  </a:cubicBezTo>
                  <a:close/>
                  <a:moveTo>
                    <a:pt x="1008" y="0"/>
                  </a:moveTo>
                  <a:cubicBezTo>
                    <a:pt x="449" y="0"/>
                    <a:pt x="0" y="453"/>
                    <a:pt x="0" y="1007"/>
                  </a:cubicBezTo>
                  <a:lnTo>
                    <a:pt x="0" y="3022"/>
                  </a:lnTo>
                  <a:cubicBezTo>
                    <a:pt x="0" y="3581"/>
                    <a:pt x="449" y="4030"/>
                    <a:pt x="1008" y="4030"/>
                  </a:cubicBezTo>
                  <a:lnTo>
                    <a:pt x="3964" y="4030"/>
                  </a:lnTo>
                  <a:cubicBezTo>
                    <a:pt x="4518" y="4030"/>
                    <a:pt x="4970" y="3581"/>
                    <a:pt x="4970" y="3022"/>
                  </a:cubicBezTo>
                  <a:lnTo>
                    <a:pt x="4970" y="1007"/>
                  </a:lnTo>
                  <a:cubicBezTo>
                    <a:pt x="4970" y="453"/>
                    <a:pt x="4518" y="0"/>
                    <a:pt x="39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5360320" y="2137033"/>
              <a:ext cx="304221" cy="1557587"/>
            </a:xfrm>
            <a:custGeom>
              <a:avLst/>
              <a:gdLst/>
              <a:ahLst/>
              <a:cxnLst/>
              <a:rect l="l" t="t" r="r" b="b"/>
              <a:pathLst>
                <a:path w="959" h="4910" extrusionOk="0">
                  <a:moveTo>
                    <a:pt x="0" y="1"/>
                  </a:moveTo>
                  <a:lnTo>
                    <a:pt x="0" y="4909"/>
                  </a:lnTo>
                  <a:lnTo>
                    <a:pt x="959" y="4306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0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5360320" y="858924"/>
              <a:ext cx="788628" cy="1278427"/>
            </a:xfrm>
            <a:custGeom>
              <a:avLst/>
              <a:gdLst/>
              <a:ahLst/>
              <a:cxnLst/>
              <a:rect l="l" t="t" r="r" b="b"/>
              <a:pathLst>
                <a:path w="2486" h="4030" extrusionOk="0">
                  <a:moveTo>
                    <a:pt x="0" y="0"/>
                  </a:moveTo>
                  <a:lnTo>
                    <a:pt x="0" y="723"/>
                  </a:lnTo>
                  <a:cubicBezTo>
                    <a:pt x="248" y="723"/>
                    <a:pt x="453" y="923"/>
                    <a:pt x="453" y="1176"/>
                  </a:cubicBezTo>
                  <a:cubicBezTo>
                    <a:pt x="453" y="1424"/>
                    <a:pt x="248" y="1629"/>
                    <a:pt x="0" y="1629"/>
                  </a:cubicBezTo>
                  <a:lnTo>
                    <a:pt x="0" y="4030"/>
                  </a:lnTo>
                  <a:lnTo>
                    <a:pt x="1479" y="4030"/>
                  </a:lnTo>
                  <a:cubicBezTo>
                    <a:pt x="2033" y="4030"/>
                    <a:pt x="2485" y="3581"/>
                    <a:pt x="2485" y="3022"/>
                  </a:cubicBezTo>
                  <a:lnTo>
                    <a:pt x="2485" y="1007"/>
                  </a:lnTo>
                  <a:cubicBezTo>
                    <a:pt x="2485" y="453"/>
                    <a:pt x="2033" y="0"/>
                    <a:pt x="1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5"/>
          <p:cNvSpPr txBox="1">
            <a:spLocks noGrp="1"/>
          </p:cNvSpPr>
          <p:nvPr>
            <p:ph type="subTitle" idx="1"/>
          </p:nvPr>
        </p:nvSpPr>
        <p:spPr>
          <a:xfrm>
            <a:off x="884825" y="1538273"/>
            <a:ext cx="3039000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簡介</a:t>
            </a:r>
            <a:endParaRPr lang="en-US" sz="6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659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926;p36">
            <a:extLst>
              <a:ext uri="{FF2B5EF4-FFF2-40B4-BE49-F238E27FC236}">
                <a16:creationId xmlns:a16="http://schemas.microsoft.com/office/drawing/2014/main" id="{04FCCC6F-5F56-4743-87CA-753444F0AD24}"/>
              </a:ext>
            </a:extLst>
          </p:cNvPr>
          <p:cNvSpPr txBox="1">
            <a:spLocks/>
          </p:cNvSpPr>
          <p:nvPr/>
        </p:nvSpPr>
        <p:spPr>
          <a:xfrm>
            <a:off x="1746945" y="543424"/>
            <a:ext cx="5813884" cy="643931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None/>
              <a:defRPr sz="2000" b="0" i="0" u="none" strike="noStrike" cap="non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2000" b="0" i="0" u="none" strike="noStrike" cap="non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2000" b="0" i="0" u="none" strike="noStrike" cap="non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2000" b="0" i="0" u="none" strike="noStrike" cap="non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2000" b="0" i="0" u="none" strike="noStrike" cap="non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2000" b="0" i="0" u="none" strike="noStrike" cap="non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2000" b="0" i="0" u="none" strike="noStrike" cap="non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2000" b="0" i="0" u="none" strike="noStrike" cap="non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None/>
              <a:defRPr sz="2000" b="0" i="0" u="none" strike="noStrike" cap="non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indent="0">
              <a:lnSpc>
                <a:spcPct val="100000"/>
              </a:lnSpc>
            </a:pPr>
            <a:r>
              <a:rPr lang="en-US" altLang="zh-TW" sz="3200" b="1" dirty="0">
                <a:latin typeface="Modern Love" panose="04090805081005020601" pitchFamily="82" charset="0"/>
                <a:cs typeface="Times New Roman" panose="02020603050405020304" pitchFamily="18" charset="0"/>
              </a:rPr>
              <a:t>6</a:t>
            </a:r>
            <a:r>
              <a:rPr lang="zh-TW" altLang="en-US" b="1" dirty="0">
                <a:latin typeface="Modern Love" panose="04090805081005020601" pitchFamily="82" charset="0"/>
                <a:cs typeface="Times New Roman" panose="02020603050405020304" pitchFamily="18" charset="0"/>
              </a:rPr>
              <a:t>種車子品牌 </a:t>
            </a:r>
            <a:r>
              <a:rPr lang="en-US" altLang="zh-TW" sz="3200" b="1" dirty="0">
                <a:latin typeface="Modern Love" panose="04090805081005020601" pitchFamily="82" charset="0"/>
                <a:cs typeface="Times New Roman" panose="02020603050405020304" pitchFamily="18" charset="0"/>
              </a:rPr>
              <a:t>5</a:t>
            </a:r>
            <a:r>
              <a:rPr lang="zh-TW" altLang="en-US" b="1" dirty="0">
                <a:latin typeface="Modern Love" panose="04090805081005020601" pitchFamily="82" charset="0"/>
                <a:cs typeface="Times New Roman" panose="02020603050405020304" pitchFamily="18" charset="0"/>
              </a:rPr>
              <a:t>種車種 共</a:t>
            </a:r>
            <a:r>
              <a:rPr lang="en-US" altLang="zh-TW" sz="3200" b="1" dirty="0">
                <a:latin typeface="Modern Love" panose="04090805081005020601" pitchFamily="82" charset="0"/>
                <a:cs typeface="Times New Roman" panose="02020603050405020304" pitchFamily="18" charset="0"/>
              </a:rPr>
              <a:t>30</a:t>
            </a:r>
            <a:r>
              <a:rPr lang="zh-TW" altLang="en-US" b="1" dirty="0">
                <a:latin typeface="Modern Love" panose="04090805081005020601" pitchFamily="82" charset="0"/>
                <a:cs typeface="Times New Roman" panose="02020603050405020304" pitchFamily="18" charset="0"/>
              </a:rPr>
              <a:t>種車種的辨別</a:t>
            </a:r>
            <a:endParaRPr lang="en-US" altLang="zh-TW" b="1" dirty="0">
              <a:latin typeface="Modern Love" panose="04090805081005020601" pitchFamily="82" charset="0"/>
              <a:cs typeface="Times New Roman" panose="02020603050405020304" pitchFamily="18" charset="0"/>
            </a:endParaRPr>
          </a:p>
        </p:txBody>
      </p:sp>
      <p:sp>
        <p:nvSpPr>
          <p:cNvPr id="9" name="Google Shape;926;p36">
            <a:extLst>
              <a:ext uri="{FF2B5EF4-FFF2-40B4-BE49-F238E27FC236}">
                <a16:creationId xmlns:a16="http://schemas.microsoft.com/office/drawing/2014/main" id="{E20BB613-B183-4304-BEBA-B6A6A7BC8C98}"/>
              </a:ext>
            </a:extLst>
          </p:cNvPr>
          <p:cNvSpPr txBox="1">
            <a:spLocks/>
          </p:cNvSpPr>
          <p:nvPr/>
        </p:nvSpPr>
        <p:spPr>
          <a:xfrm>
            <a:off x="3063923" y="1300411"/>
            <a:ext cx="2058841" cy="383997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p"/>
            </a:pPr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Honda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CR-V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Fit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HR-V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Odyssey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p"/>
            </a:pPr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Nissan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ALTIMA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LIVINA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SENTRA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TIIDA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X-TRAIL</a:t>
            </a:r>
          </a:p>
        </p:txBody>
      </p:sp>
      <p:sp>
        <p:nvSpPr>
          <p:cNvPr id="10" name="Google Shape;926;p36">
            <a:extLst>
              <a:ext uri="{FF2B5EF4-FFF2-40B4-BE49-F238E27FC236}">
                <a16:creationId xmlns:a16="http://schemas.microsoft.com/office/drawing/2014/main" id="{77770288-6C66-47AA-8F11-BD23291C9A9C}"/>
              </a:ext>
            </a:extLst>
          </p:cNvPr>
          <p:cNvSpPr txBox="1">
            <a:spLocks/>
          </p:cNvSpPr>
          <p:nvPr/>
        </p:nvSpPr>
        <p:spPr>
          <a:xfrm>
            <a:off x="0" y="1300412"/>
            <a:ext cx="3063923" cy="383997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p"/>
            </a:pPr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BMW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 Series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X1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X3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X4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Z4</a:t>
            </a:r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p"/>
            </a:pPr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Ford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EcoSport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Mondeo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Mustang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FORD FOCUS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Ranger</a:t>
            </a:r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p"/>
            </a:pPr>
            <a:endParaRPr lang="en-US" altLang="zh-TW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Google Shape;926;p36">
            <a:extLst>
              <a:ext uri="{FF2B5EF4-FFF2-40B4-BE49-F238E27FC236}">
                <a16:creationId xmlns:a16="http://schemas.microsoft.com/office/drawing/2014/main" id="{B547B5A4-2401-4039-B0EB-CE4E77A9CD28}"/>
              </a:ext>
            </a:extLst>
          </p:cNvPr>
          <p:cNvSpPr txBox="1">
            <a:spLocks/>
          </p:cNvSpPr>
          <p:nvPr/>
        </p:nvSpPr>
        <p:spPr>
          <a:xfrm>
            <a:off x="5122764" y="1300412"/>
            <a:ext cx="4021236" cy="383997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None/>
              <a:defRPr sz="16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p"/>
            </a:pPr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Toyota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ALTIS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COROLLA CROSS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SIENTA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VIOS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YARIS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p"/>
            </a:pPr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Volkswagen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Golf R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Golf 280 TSI R-Line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Golf GTI Performance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Golf Variant 280 TSI Highline</a:t>
            </a:r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Tiguan 330 TSI Comfortline</a:t>
            </a:r>
          </a:p>
          <a:p>
            <a:pPr marL="800100" lvl="1" indent="-342900" algn="l">
              <a:lnSpc>
                <a:spcPct val="100000"/>
              </a:lnSpc>
              <a:buFont typeface="Wingdings" panose="05000000000000000000" pitchFamily="2" charset="2"/>
              <a:buChar char="p"/>
            </a:pPr>
            <a:endParaRPr lang="zh-TW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35"/>
          <p:cNvGrpSpPr/>
          <p:nvPr/>
        </p:nvGrpSpPr>
        <p:grpSpPr>
          <a:xfrm>
            <a:off x="1720810" y="541156"/>
            <a:ext cx="1367031" cy="807304"/>
            <a:chOff x="1506675" y="1426838"/>
            <a:chExt cx="1097400" cy="644400"/>
          </a:xfrm>
        </p:grpSpPr>
        <p:sp>
          <p:nvSpPr>
            <p:cNvPr id="697" name="Google Shape;697;p35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35"/>
          <p:cNvSpPr txBox="1">
            <a:spLocks noGrp="1"/>
          </p:cNvSpPr>
          <p:nvPr>
            <p:ph type="title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2</a:t>
            </a:r>
            <a:endParaRPr dirty="0"/>
          </a:p>
        </p:txBody>
      </p:sp>
      <p:pic>
        <p:nvPicPr>
          <p:cNvPr id="700" name="Google Shape;700;p35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5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" name="Google Shape;702;p35"/>
          <p:cNvGrpSpPr/>
          <p:nvPr/>
        </p:nvGrpSpPr>
        <p:grpSpPr>
          <a:xfrm>
            <a:off x="1907201" y="2793687"/>
            <a:ext cx="978332" cy="1800950"/>
            <a:chOff x="4572011" y="858924"/>
            <a:chExt cx="1576938" cy="2835695"/>
          </a:xfrm>
        </p:grpSpPr>
        <p:sp>
          <p:nvSpPr>
            <p:cNvPr id="703" name="Google Shape;703;p35"/>
            <p:cNvSpPr/>
            <p:nvPr/>
          </p:nvSpPr>
          <p:spPr>
            <a:xfrm>
              <a:off x="5056099" y="1966682"/>
              <a:ext cx="608442" cy="1727938"/>
            </a:xfrm>
            <a:custGeom>
              <a:avLst/>
              <a:gdLst/>
              <a:ahLst/>
              <a:cxnLst/>
              <a:rect l="l" t="t" r="r" b="b"/>
              <a:pathLst>
                <a:path w="1918" h="5447" extrusionOk="0">
                  <a:moveTo>
                    <a:pt x="1" y="1"/>
                  </a:moveTo>
                  <a:lnTo>
                    <a:pt x="1" y="1914"/>
                  </a:lnTo>
                  <a:lnTo>
                    <a:pt x="644" y="2402"/>
                  </a:lnTo>
                  <a:lnTo>
                    <a:pt x="1" y="2890"/>
                  </a:lnTo>
                  <a:lnTo>
                    <a:pt x="644" y="3379"/>
                  </a:lnTo>
                  <a:lnTo>
                    <a:pt x="1" y="3867"/>
                  </a:lnTo>
                  <a:lnTo>
                    <a:pt x="644" y="4354"/>
                  </a:lnTo>
                  <a:lnTo>
                    <a:pt x="1" y="4838"/>
                  </a:lnTo>
                  <a:lnTo>
                    <a:pt x="1" y="4843"/>
                  </a:lnTo>
                  <a:lnTo>
                    <a:pt x="959" y="5446"/>
                  </a:lnTo>
                  <a:lnTo>
                    <a:pt x="1918" y="4843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4572011" y="858924"/>
              <a:ext cx="1576938" cy="1278427"/>
            </a:xfrm>
            <a:custGeom>
              <a:avLst/>
              <a:gdLst/>
              <a:ahLst/>
              <a:cxnLst/>
              <a:rect l="l" t="t" r="r" b="b"/>
              <a:pathLst>
                <a:path w="4971" h="4030" extrusionOk="0">
                  <a:moveTo>
                    <a:pt x="2485" y="723"/>
                  </a:moveTo>
                  <a:cubicBezTo>
                    <a:pt x="2733" y="723"/>
                    <a:pt x="2938" y="923"/>
                    <a:pt x="2938" y="1176"/>
                  </a:cubicBezTo>
                  <a:cubicBezTo>
                    <a:pt x="2938" y="1424"/>
                    <a:pt x="2733" y="1629"/>
                    <a:pt x="2485" y="1629"/>
                  </a:cubicBezTo>
                  <a:cubicBezTo>
                    <a:pt x="2233" y="1629"/>
                    <a:pt x="2033" y="1424"/>
                    <a:pt x="2033" y="1176"/>
                  </a:cubicBezTo>
                  <a:cubicBezTo>
                    <a:pt x="2033" y="923"/>
                    <a:pt x="2233" y="723"/>
                    <a:pt x="2485" y="723"/>
                  </a:cubicBezTo>
                  <a:close/>
                  <a:moveTo>
                    <a:pt x="1008" y="0"/>
                  </a:moveTo>
                  <a:cubicBezTo>
                    <a:pt x="449" y="0"/>
                    <a:pt x="0" y="453"/>
                    <a:pt x="0" y="1007"/>
                  </a:cubicBezTo>
                  <a:lnTo>
                    <a:pt x="0" y="3022"/>
                  </a:lnTo>
                  <a:cubicBezTo>
                    <a:pt x="0" y="3581"/>
                    <a:pt x="449" y="4030"/>
                    <a:pt x="1008" y="4030"/>
                  </a:cubicBezTo>
                  <a:lnTo>
                    <a:pt x="3964" y="4030"/>
                  </a:lnTo>
                  <a:cubicBezTo>
                    <a:pt x="4518" y="4030"/>
                    <a:pt x="4970" y="3581"/>
                    <a:pt x="4970" y="3022"/>
                  </a:cubicBezTo>
                  <a:lnTo>
                    <a:pt x="4970" y="1007"/>
                  </a:lnTo>
                  <a:cubicBezTo>
                    <a:pt x="4970" y="453"/>
                    <a:pt x="4518" y="0"/>
                    <a:pt x="39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5360320" y="2137033"/>
              <a:ext cx="304221" cy="1557587"/>
            </a:xfrm>
            <a:custGeom>
              <a:avLst/>
              <a:gdLst/>
              <a:ahLst/>
              <a:cxnLst/>
              <a:rect l="l" t="t" r="r" b="b"/>
              <a:pathLst>
                <a:path w="959" h="4910" extrusionOk="0">
                  <a:moveTo>
                    <a:pt x="0" y="1"/>
                  </a:moveTo>
                  <a:lnTo>
                    <a:pt x="0" y="4909"/>
                  </a:lnTo>
                  <a:lnTo>
                    <a:pt x="959" y="4306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0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5360320" y="858924"/>
              <a:ext cx="788628" cy="1278427"/>
            </a:xfrm>
            <a:custGeom>
              <a:avLst/>
              <a:gdLst/>
              <a:ahLst/>
              <a:cxnLst/>
              <a:rect l="l" t="t" r="r" b="b"/>
              <a:pathLst>
                <a:path w="2486" h="4030" extrusionOk="0">
                  <a:moveTo>
                    <a:pt x="0" y="0"/>
                  </a:moveTo>
                  <a:lnTo>
                    <a:pt x="0" y="723"/>
                  </a:lnTo>
                  <a:cubicBezTo>
                    <a:pt x="248" y="723"/>
                    <a:pt x="453" y="923"/>
                    <a:pt x="453" y="1176"/>
                  </a:cubicBezTo>
                  <a:cubicBezTo>
                    <a:pt x="453" y="1424"/>
                    <a:pt x="248" y="1629"/>
                    <a:pt x="0" y="1629"/>
                  </a:cubicBezTo>
                  <a:lnTo>
                    <a:pt x="0" y="4030"/>
                  </a:lnTo>
                  <a:lnTo>
                    <a:pt x="1479" y="4030"/>
                  </a:lnTo>
                  <a:cubicBezTo>
                    <a:pt x="2033" y="4030"/>
                    <a:pt x="2485" y="3581"/>
                    <a:pt x="2485" y="3022"/>
                  </a:cubicBezTo>
                  <a:lnTo>
                    <a:pt x="2485" y="1007"/>
                  </a:lnTo>
                  <a:cubicBezTo>
                    <a:pt x="2485" y="453"/>
                    <a:pt x="2033" y="0"/>
                    <a:pt x="1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5"/>
          <p:cNvSpPr txBox="1">
            <a:spLocks noGrp="1"/>
          </p:cNvSpPr>
          <p:nvPr>
            <p:ph type="subTitle" idx="1"/>
          </p:nvPr>
        </p:nvSpPr>
        <p:spPr>
          <a:xfrm>
            <a:off x="676902" y="1571741"/>
            <a:ext cx="3454845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訓練過程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3232306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272" y="251735"/>
            <a:ext cx="7175728" cy="334892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6892" y="975260"/>
            <a:ext cx="4590697" cy="4168240"/>
          </a:xfrm>
          <a:prstGeom prst="rect">
            <a:avLst/>
          </a:prstGeom>
        </p:spPr>
      </p:pic>
      <p:sp>
        <p:nvSpPr>
          <p:cNvPr id="8" name="標題 8">
            <a:extLst>
              <a:ext uri="{FF2B5EF4-FFF2-40B4-BE49-F238E27FC236}">
                <a16:creationId xmlns:a16="http://schemas.microsoft.com/office/drawing/2014/main" id="{C08237AE-F569-411F-BD23-743F3DE2C2FF}"/>
              </a:ext>
            </a:extLst>
          </p:cNvPr>
          <p:cNvSpPr txBox="1">
            <a:spLocks/>
          </p:cNvSpPr>
          <p:nvPr/>
        </p:nvSpPr>
        <p:spPr>
          <a:xfrm>
            <a:off x="402336" y="3598897"/>
            <a:ext cx="3131872" cy="1284890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Krona One"/>
              <a:buNone/>
              <a:defRPr sz="7200" b="0" i="0" u="none" strike="noStrike" cap="none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Krona One"/>
              <a:buNone/>
              <a:defRPr sz="12000" b="0" i="0" u="none" strike="noStrike" cap="none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Krona One"/>
              <a:buNone/>
              <a:defRPr sz="12000" b="0" i="0" u="none" strike="noStrike" cap="none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Krona One"/>
              <a:buNone/>
              <a:defRPr sz="12000" b="0" i="0" u="none" strike="noStrike" cap="none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Krona One"/>
              <a:buNone/>
              <a:defRPr sz="12000" b="0" i="0" u="none" strike="noStrike" cap="none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Krona One"/>
              <a:buNone/>
              <a:defRPr sz="12000" b="0" i="0" u="none" strike="noStrike" cap="none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Krona One"/>
              <a:buNone/>
              <a:defRPr sz="12000" b="0" i="0" u="none" strike="noStrike" cap="none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Krona One"/>
              <a:buNone/>
              <a:defRPr sz="12000" b="0" i="0" u="none" strike="noStrike" cap="none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Krona One"/>
              <a:buNone/>
              <a:defRPr sz="12000" b="0" i="0" u="none" strike="noStrike" cap="none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每種車種找約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張照片</a:t>
            </a: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Train:</a:t>
            </a:r>
            <a:r>
              <a:rPr lang="zh-TW" altLang="en-US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約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150</a:t>
            </a:r>
            <a:r>
              <a:rPr lang="zh-TW" altLang="en-US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</a:t>
            </a:r>
            <a:endParaRPr lang="en-US" altLang="zh-TW" sz="18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Test:</a:t>
            </a:r>
            <a:r>
              <a:rPr lang="zh-TW" altLang="en-US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約</a:t>
            </a:r>
            <a:r>
              <a:rPr lang="en-US" altLang="zh-TW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</a:t>
            </a:r>
            <a:r>
              <a:rPr lang="zh-TW" altLang="en-US" sz="18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</a:t>
            </a:r>
          </a:p>
        </p:txBody>
      </p:sp>
    </p:spTree>
    <p:extLst>
      <p:ext uri="{BB962C8B-B14F-4D97-AF65-F5344CB8AC3E}">
        <p14:creationId xmlns:p14="http://schemas.microsoft.com/office/powerpoint/2010/main" val="411241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35E573C0-1777-4383-BA69-74FE59374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9" y="62344"/>
            <a:ext cx="9093482" cy="49045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35"/>
          <p:cNvGrpSpPr/>
          <p:nvPr/>
        </p:nvGrpSpPr>
        <p:grpSpPr>
          <a:xfrm>
            <a:off x="1720810" y="541156"/>
            <a:ext cx="1367031" cy="807304"/>
            <a:chOff x="1506675" y="1426838"/>
            <a:chExt cx="1097400" cy="644400"/>
          </a:xfrm>
        </p:grpSpPr>
        <p:sp>
          <p:nvSpPr>
            <p:cNvPr id="697" name="Google Shape;697;p35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35"/>
          <p:cNvSpPr txBox="1">
            <a:spLocks noGrp="1"/>
          </p:cNvSpPr>
          <p:nvPr>
            <p:ph type="title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3</a:t>
            </a:r>
            <a:endParaRPr dirty="0"/>
          </a:p>
        </p:txBody>
      </p:sp>
      <p:pic>
        <p:nvPicPr>
          <p:cNvPr id="700" name="Google Shape;700;p35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5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" name="Google Shape;702;p35"/>
          <p:cNvGrpSpPr/>
          <p:nvPr/>
        </p:nvGrpSpPr>
        <p:grpSpPr>
          <a:xfrm>
            <a:off x="1907201" y="2793687"/>
            <a:ext cx="978332" cy="1800950"/>
            <a:chOff x="4572011" y="858924"/>
            <a:chExt cx="1576938" cy="2835695"/>
          </a:xfrm>
        </p:grpSpPr>
        <p:sp>
          <p:nvSpPr>
            <p:cNvPr id="703" name="Google Shape;703;p35"/>
            <p:cNvSpPr/>
            <p:nvPr/>
          </p:nvSpPr>
          <p:spPr>
            <a:xfrm>
              <a:off x="5056099" y="1966682"/>
              <a:ext cx="608442" cy="1727938"/>
            </a:xfrm>
            <a:custGeom>
              <a:avLst/>
              <a:gdLst/>
              <a:ahLst/>
              <a:cxnLst/>
              <a:rect l="l" t="t" r="r" b="b"/>
              <a:pathLst>
                <a:path w="1918" h="5447" extrusionOk="0">
                  <a:moveTo>
                    <a:pt x="1" y="1"/>
                  </a:moveTo>
                  <a:lnTo>
                    <a:pt x="1" y="1914"/>
                  </a:lnTo>
                  <a:lnTo>
                    <a:pt x="644" y="2402"/>
                  </a:lnTo>
                  <a:lnTo>
                    <a:pt x="1" y="2890"/>
                  </a:lnTo>
                  <a:lnTo>
                    <a:pt x="644" y="3379"/>
                  </a:lnTo>
                  <a:lnTo>
                    <a:pt x="1" y="3867"/>
                  </a:lnTo>
                  <a:lnTo>
                    <a:pt x="644" y="4354"/>
                  </a:lnTo>
                  <a:lnTo>
                    <a:pt x="1" y="4838"/>
                  </a:lnTo>
                  <a:lnTo>
                    <a:pt x="1" y="4843"/>
                  </a:lnTo>
                  <a:lnTo>
                    <a:pt x="959" y="5446"/>
                  </a:lnTo>
                  <a:lnTo>
                    <a:pt x="1918" y="4843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4572011" y="858924"/>
              <a:ext cx="1576938" cy="1278427"/>
            </a:xfrm>
            <a:custGeom>
              <a:avLst/>
              <a:gdLst/>
              <a:ahLst/>
              <a:cxnLst/>
              <a:rect l="l" t="t" r="r" b="b"/>
              <a:pathLst>
                <a:path w="4971" h="4030" extrusionOk="0">
                  <a:moveTo>
                    <a:pt x="2485" y="723"/>
                  </a:moveTo>
                  <a:cubicBezTo>
                    <a:pt x="2733" y="723"/>
                    <a:pt x="2938" y="923"/>
                    <a:pt x="2938" y="1176"/>
                  </a:cubicBezTo>
                  <a:cubicBezTo>
                    <a:pt x="2938" y="1424"/>
                    <a:pt x="2733" y="1629"/>
                    <a:pt x="2485" y="1629"/>
                  </a:cubicBezTo>
                  <a:cubicBezTo>
                    <a:pt x="2233" y="1629"/>
                    <a:pt x="2033" y="1424"/>
                    <a:pt x="2033" y="1176"/>
                  </a:cubicBezTo>
                  <a:cubicBezTo>
                    <a:pt x="2033" y="923"/>
                    <a:pt x="2233" y="723"/>
                    <a:pt x="2485" y="723"/>
                  </a:cubicBezTo>
                  <a:close/>
                  <a:moveTo>
                    <a:pt x="1008" y="0"/>
                  </a:moveTo>
                  <a:cubicBezTo>
                    <a:pt x="449" y="0"/>
                    <a:pt x="0" y="453"/>
                    <a:pt x="0" y="1007"/>
                  </a:cubicBezTo>
                  <a:lnTo>
                    <a:pt x="0" y="3022"/>
                  </a:lnTo>
                  <a:cubicBezTo>
                    <a:pt x="0" y="3581"/>
                    <a:pt x="449" y="4030"/>
                    <a:pt x="1008" y="4030"/>
                  </a:cubicBezTo>
                  <a:lnTo>
                    <a:pt x="3964" y="4030"/>
                  </a:lnTo>
                  <a:cubicBezTo>
                    <a:pt x="4518" y="4030"/>
                    <a:pt x="4970" y="3581"/>
                    <a:pt x="4970" y="3022"/>
                  </a:cubicBezTo>
                  <a:lnTo>
                    <a:pt x="4970" y="1007"/>
                  </a:lnTo>
                  <a:cubicBezTo>
                    <a:pt x="4970" y="453"/>
                    <a:pt x="4518" y="0"/>
                    <a:pt x="39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5360320" y="2137033"/>
              <a:ext cx="304221" cy="1557587"/>
            </a:xfrm>
            <a:custGeom>
              <a:avLst/>
              <a:gdLst/>
              <a:ahLst/>
              <a:cxnLst/>
              <a:rect l="l" t="t" r="r" b="b"/>
              <a:pathLst>
                <a:path w="959" h="4910" extrusionOk="0">
                  <a:moveTo>
                    <a:pt x="0" y="1"/>
                  </a:moveTo>
                  <a:lnTo>
                    <a:pt x="0" y="4909"/>
                  </a:lnTo>
                  <a:lnTo>
                    <a:pt x="959" y="4306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0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5360320" y="858924"/>
              <a:ext cx="788628" cy="1278427"/>
            </a:xfrm>
            <a:custGeom>
              <a:avLst/>
              <a:gdLst/>
              <a:ahLst/>
              <a:cxnLst/>
              <a:rect l="l" t="t" r="r" b="b"/>
              <a:pathLst>
                <a:path w="2486" h="4030" extrusionOk="0">
                  <a:moveTo>
                    <a:pt x="0" y="0"/>
                  </a:moveTo>
                  <a:lnTo>
                    <a:pt x="0" y="723"/>
                  </a:lnTo>
                  <a:cubicBezTo>
                    <a:pt x="248" y="723"/>
                    <a:pt x="453" y="923"/>
                    <a:pt x="453" y="1176"/>
                  </a:cubicBezTo>
                  <a:cubicBezTo>
                    <a:pt x="453" y="1424"/>
                    <a:pt x="248" y="1629"/>
                    <a:pt x="0" y="1629"/>
                  </a:cubicBezTo>
                  <a:lnTo>
                    <a:pt x="0" y="4030"/>
                  </a:lnTo>
                  <a:lnTo>
                    <a:pt x="1479" y="4030"/>
                  </a:lnTo>
                  <a:cubicBezTo>
                    <a:pt x="2033" y="4030"/>
                    <a:pt x="2485" y="3581"/>
                    <a:pt x="2485" y="3022"/>
                  </a:cubicBezTo>
                  <a:lnTo>
                    <a:pt x="2485" y="1007"/>
                  </a:lnTo>
                  <a:cubicBezTo>
                    <a:pt x="2485" y="453"/>
                    <a:pt x="2033" y="0"/>
                    <a:pt x="1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5"/>
          <p:cNvSpPr txBox="1">
            <a:spLocks noGrp="1"/>
          </p:cNvSpPr>
          <p:nvPr>
            <p:ph type="subTitle" idx="1"/>
          </p:nvPr>
        </p:nvSpPr>
        <p:spPr>
          <a:xfrm>
            <a:off x="676902" y="1547056"/>
            <a:ext cx="3454845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訓練結果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13667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riving Center Company Profile by Slidesgo">
  <a:themeElements>
    <a:clrScheme name="Simple Light">
      <a:dk1>
        <a:srgbClr val="1F424C"/>
      </a:dk1>
      <a:lt1>
        <a:srgbClr val="FFFFFF"/>
      </a:lt1>
      <a:dk2>
        <a:srgbClr val="FFFFFF"/>
      </a:dk2>
      <a:lt2>
        <a:srgbClr val="FFFFFF"/>
      </a:lt2>
      <a:accent1>
        <a:srgbClr val="F4D000"/>
      </a:accent1>
      <a:accent2>
        <a:srgbClr val="E83D3D"/>
      </a:accent2>
      <a:accent3>
        <a:srgbClr val="00ABBF"/>
      </a:accent3>
      <a:accent4>
        <a:srgbClr val="336574"/>
      </a:accent4>
      <a:accent5>
        <a:srgbClr val="CEB200"/>
      </a:accent5>
      <a:accent6>
        <a:srgbClr val="B2322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167</Words>
  <Application>Microsoft Office PowerPoint</Application>
  <PresentationFormat>如螢幕大小 (16:9)</PresentationFormat>
  <Paragraphs>60</Paragraphs>
  <Slides>18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9" baseType="lpstr">
      <vt:lpstr>Ubuntu</vt:lpstr>
      <vt:lpstr>Muli</vt:lpstr>
      <vt:lpstr>Arial</vt:lpstr>
      <vt:lpstr>微軟正黑體</vt:lpstr>
      <vt:lpstr>Times New Roman</vt:lpstr>
      <vt:lpstr>Krona One</vt:lpstr>
      <vt:lpstr>Wingdings</vt:lpstr>
      <vt:lpstr>Lato</vt:lpstr>
      <vt:lpstr>Modern Love</vt:lpstr>
      <vt:lpstr>Open Sans</vt:lpstr>
      <vt:lpstr>Driving Center Company Profile by Slidesgo</vt:lpstr>
      <vt:lpstr>辨別車種</vt:lpstr>
      <vt:lpstr>00</vt:lpstr>
      <vt:lpstr>大部分車輛的外型都很相近，若是能夠分辨各式車型。影像辨識處理的精確度將會很高。</vt:lpstr>
      <vt:lpstr>01</vt:lpstr>
      <vt:lpstr>PowerPoint 簡報</vt:lpstr>
      <vt:lpstr>02</vt:lpstr>
      <vt:lpstr>PowerPoint 簡報</vt:lpstr>
      <vt:lpstr>PowerPoint 簡報</vt:lpstr>
      <vt:lpstr>03</vt:lpstr>
      <vt:lpstr>PowerPoint 簡報</vt:lpstr>
      <vt:lpstr>04</vt:lpstr>
      <vt:lpstr>PowerPoint 簡報</vt:lpstr>
      <vt:lpstr>05</vt:lpstr>
      <vt:lpstr>PowerPoint 簡報</vt:lpstr>
      <vt:lpstr>PowerPoint 簡報</vt:lpstr>
      <vt:lpstr>06</vt:lpstr>
      <vt:lpstr>PowerPoint 簡報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辨別車種</dc:title>
  <dc:creator>林紀緯</dc:creator>
  <cp:lastModifiedBy>紀緯 林</cp:lastModifiedBy>
  <cp:revision>14</cp:revision>
  <dcterms:modified xsi:type="dcterms:W3CDTF">2020-11-26T07:53:01Z</dcterms:modified>
</cp:coreProperties>
</file>